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6" r:id="rId20"/>
    <p:sldId id="274" r:id="rId21"/>
    <p:sldId id="275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3C1CE-4BDF-41D4-9874-A1635E30234F}" type="datetimeFigureOut">
              <a:rPr lang="en-US" smtClean="0"/>
              <a:pPr/>
              <a:t>12/7/2012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24CA9-A0AF-43B5-9C88-91B20C15A1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3C1CE-4BDF-41D4-9874-A1635E30234F}" type="datetimeFigureOut">
              <a:rPr lang="en-US" smtClean="0"/>
              <a:pPr/>
              <a:t>12/7/2012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24CA9-A0AF-43B5-9C88-91B20C15A1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3C1CE-4BDF-41D4-9874-A1635E30234F}" type="datetimeFigureOut">
              <a:rPr lang="en-US" smtClean="0"/>
              <a:pPr/>
              <a:t>12/7/2012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24CA9-A0AF-43B5-9C88-91B20C15A1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3C1CE-4BDF-41D4-9874-A1635E30234F}" type="datetimeFigureOut">
              <a:rPr lang="en-US" smtClean="0"/>
              <a:pPr/>
              <a:t>12/7/2012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24CA9-A0AF-43B5-9C88-91B20C15A1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3C1CE-4BDF-41D4-9874-A1635E30234F}" type="datetimeFigureOut">
              <a:rPr lang="en-US" smtClean="0"/>
              <a:pPr/>
              <a:t>12/7/2012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24CA9-A0AF-43B5-9C88-91B20C15A1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3C1CE-4BDF-41D4-9874-A1635E30234F}" type="datetimeFigureOut">
              <a:rPr lang="en-US" smtClean="0"/>
              <a:pPr/>
              <a:t>12/7/2012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24CA9-A0AF-43B5-9C88-91B20C15A1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3C1CE-4BDF-41D4-9874-A1635E30234F}" type="datetimeFigureOut">
              <a:rPr lang="en-US" smtClean="0"/>
              <a:pPr/>
              <a:t>12/7/2012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24CA9-A0AF-43B5-9C88-91B20C15A1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3C1CE-4BDF-41D4-9874-A1635E30234F}" type="datetimeFigureOut">
              <a:rPr lang="en-US" smtClean="0"/>
              <a:pPr/>
              <a:t>12/7/2012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24CA9-A0AF-43B5-9C88-91B20C15A1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3C1CE-4BDF-41D4-9874-A1635E30234F}" type="datetimeFigureOut">
              <a:rPr lang="en-US" smtClean="0"/>
              <a:pPr/>
              <a:t>12/7/2012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24CA9-A0AF-43B5-9C88-91B20C15A1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3C1CE-4BDF-41D4-9874-A1635E30234F}" type="datetimeFigureOut">
              <a:rPr lang="en-US" smtClean="0"/>
              <a:pPr/>
              <a:t>12/7/2012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24CA9-A0AF-43B5-9C88-91B20C15A1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3C1CE-4BDF-41D4-9874-A1635E30234F}" type="datetimeFigureOut">
              <a:rPr lang="en-US" smtClean="0"/>
              <a:pPr/>
              <a:t>12/7/2012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24CA9-A0AF-43B5-9C88-91B20C15A1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B3C1CE-4BDF-41D4-9874-A1635E30234F}" type="datetimeFigureOut">
              <a:rPr lang="en-US" smtClean="0"/>
              <a:pPr/>
              <a:t>12/7/2012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524CA9-A0AF-43B5-9C88-91B20C15A14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lDH8BO-8Cco" TargetMode="External"/><Relationship Id="rId2" Type="http://schemas.openxmlformats.org/officeDocument/2006/relationships/hyperlink" Target="http://www.youtube.com/watch?v=sDaDoL9IYso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457200" y="1219200"/>
            <a:ext cx="7772400" cy="200342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Stem Changing</a:t>
            </a:r>
            <a:b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</a:br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and</a:t>
            </a:r>
            <a:b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</a:br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Yo Irregular Verbs</a:t>
            </a:r>
            <a:endParaRPr lang="en-US" dirty="0">
              <a:solidFill>
                <a:srgbClr val="92D050"/>
              </a:solidFill>
              <a:latin typeface="Rod" pitchFamily="49" charset="-79"/>
              <a:cs typeface="Rod" pitchFamily="49" charset="-79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4343400"/>
            <a:ext cx="6400800" cy="1752600"/>
          </a:xfrm>
        </p:spPr>
        <p:txBody>
          <a:bodyPr/>
          <a:lstStyle/>
          <a:p>
            <a:r>
              <a:rPr lang="en-US" dirty="0" smtClean="0">
                <a:latin typeface="Rod" pitchFamily="49" charset="-79"/>
                <a:cs typeface="Rod" pitchFamily="49" charset="-79"/>
              </a:rPr>
              <a:t>By: Caitlin Gallagher</a:t>
            </a:r>
          </a:p>
          <a:p>
            <a:r>
              <a:rPr lang="en-US" dirty="0">
                <a:latin typeface="Rod" pitchFamily="49" charset="-79"/>
                <a:cs typeface="Rod" pitchFamily="49" charset="-79"/>
              </a:rPr>
              <a:t>a</a:t>
            </a:r>
            <a:r>
              <a:rPr lang="en-US" dirty="0" smtClean="0">
                <a:latin typeface="Rod" pitchFamily="49" charset="-79"/>
                <a:cs typeface="Rod" pitchFamily="49" charset="-79"/>
              </a:rPr>
              <a:t>nd </a:t>
            </a:r>
          </a:p>
          <a:p>
            <a:r>
              <a:rPr lang="en-US" dirty="0" smtClean="0">
                <a:latin typeface="Rod" pitchFamily="49" charset="-79"/>
                <a:cs typeface="Rod" pitchFamily="49" charset="-79"/>
              </a:rPr>
              <a:t>Emma Norris</a:t>
            </a:r>
            <a:endParaRPr lang="en-US" dirty="0">
              <a:latin typeface="Rod" pitchFamily="49" charset="-79"/>
              <a:cs typeface="Rod" pitchFamily="49" charset="-79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U to UE</a:t>
            </a:r>
            <a:endParaRPr lang="en-US" dirty="0">
              <a:solidFill>
                <a:srgbClr val="92D050"/>
              </a:solidFill>
              <a:latin typeface="Rod" pitchFamily="49" charset="-79"/>
              <a:cs typeface="Rod" pitchFamily="49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Jugar</a:t>
            </a:r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: to play</a:t>
            </a:r>
          </a:p>
          <a:p>
            <a:endParaRPr lang="en-US" dirty="0">
              <a:solidFill>
                <a:schemeClr val="bg1"/>
              </a:solidFill>
              <a:latin typeface="Rod" pitchFamily="49" charset="-79"/>
              <a:cs typeface="Rod" pitchFamily="49" charset="-79"/>
            </a:endParaRPr>
          </a:p>
          <a:p>
            <a:pPr>
              <a:buNone/>
            </a:pP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J</a:t>
            </a:r>
            <a:r>
              <a:rPr lang="en-US" dirty="0" err="1" smtClean="0">
                <a:solidFill>
                  <a:srgbClr val="FF0066"/>
                </a:solidFill>
                <a:latin typeface="Rod" pitchFamily="49" charset="-79"/>
                <a:cs typeface="Rod" pitchFamily="49" charset="-79"/>
              </a:rPr>
              <a:t>ue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go</a:t>
            </a:r>
            <a:r>
              <a:rPr lang="en-US" dirty="0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		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Jugamos</a:t>
            </a:r>
            <a:endParaRPr lang="en-US" dirty="0" smtClean="0">
              <a:solidFill>
                <a:schemeClr val="bg1"/>
              </a:solidFill>
              <a:latin typeface="Rod" pitchFamily="49" charset="-79"/>
              <a:cs typeface="Rod" pitchFamily="49" charset="-79"/>
            </a:endParaRPr>
          </a:p>
          <a:p>
            <a:pPr>
              <a:buNone/>
            </a:pP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J</a:t>
            </a:r>
            <a:r>
              <a:rPr lang="en-US" dirty="0" err="1" smtClean="0">
                <a:solidFill>
                  <a:srgbClr val="FF0066"/>
                </a:solidFill>
                <a:latin typeface="Rod" pitchFamily="49" charset="-79"/>
                <a:cs typeface="Rod" pitchFamily="49" charset="-79"/>
              </a:rPr>
              <a:t>ue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gas</a:t>
            </a:r>
            <a:endParaRPr lang="en-US" dirty="0" smtClean="0">
              <a:solidFill>
                <a:schemeClr val="bg1"/>
              </a:solidFill>
              <a:latin typeface="Rod" pitchFamily="49" charset="-79"/>
              <a:cs typeface="Rod" pitchFamily="49" charset="-79"/>
            </a:endParaRPr>
          </a:p>
          <a:p>
            <a:pPr>
              <a:buNone/>
            </a:pP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J</a:t>
            </a:r>
            <a:r>
              <a:rPr lang="en-US" dirty="0" err="1" smtClean="0">
                <a:solidFill>
                  <a:srgbClr val="FF0066"/>
                </a:solidFill>
                <a:latin typeface="Rod" pitchFamily="49" charset="-79"/>
                <a:cs typeface="Rod" pitchFamily="49" charset="-79"/>
              </a:rPr>
              <a:t>ue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ga</a:t>
            </a:r>
            <a:r>
              <a:rPr lang="en-US" dirty="0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		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J</a:t>
            </a:r>
            <a:r>
              <a:rPr lang="en-US" dirty="0" err="1" smtClean="0">
                <a:solidFill>
                  <a:srgbClr val="FF0066"/>
                </a:solidFill>
                <a:latin typeface="Rod" pitchFamily="49" charset="-79"/>
                <a:cs typeface="Rod" pitchFamily="49" charset="-79"/>
              </a:rPr>
              <a:t>ue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gan</a:t>
            </a:r>
            <a:endParaRPr lang="en-US" dirty="0" smtClean="0">
              <a:solidFill>
                <a:schemeClr val="bg1"/>
              </a:solidFill>
              <a:latin typeface="Rod" pitchFamily="49" charset="-79"/>
              <a:cs typeface="Rod" pitchFamily="49" charset="-79"/>
            </a:endParaRPr>
          </a:p>
          <a:p>
            <a:pPr>
              <a:buNone/>
            </a:pPr>
            <a:endParaRPr lang="en-US" dirty="0">
              <a:solidFill>
                <a:schemeClr val="bg1"/>
              </a:solidFill>
              <a:latin typeface="Rod" pitchFamily="49" charset="-79"/>
              <a:cs typeface="Rod" pitchFamily="49" charset="-79"/>
            </a:endParaRPr>
          </a:p>
        </p:txBody>
      </p:sp>
      <p:pic>
        <p:nvPicPr>
          <p:cNvPr id="10244" name="Picture 4" descr="http://3.bp.blogspot.com/-LGOhlK5rQfA/Tqwkh6EO0uI/AAAAAAAAAV0/9Ic_ZHeJ3OY/s1600/juegos_nino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4552949"/>
            <a:ext cx="3213610" cy="2305051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O to UE</a:t>
            </a:r>
            <a:endParaRPr lang="en-US" dirty="0">
              <a:solidFill>
                <a:srgbClr val="92D050"/>
              </a:solidFill>
              <a:cs typeface="Rod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Almorzar</a:t>
            </a:r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:  To have lunch</a:t>
            </a:r>
          </a:p>
          <a:p>
            <a:endParaRPr lang="en-US" dirty="0" smtClean="0">
              <a:latin typeface="Rod" pitchFamily="49" charset="-79"/>
              <a:cs typeface="Rod" pitchFamily="49" charset="-79"/>
            </a:endParaRPr>
          </a:p>
          <a:p>
            <a:pPr>
              <a:buNone/>
            </a:pP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Alm</a:t>
            </a:r>
            <a:r>
              <a:rPr lang="en-US" dirty="0" err="1" smtClean="0">
                <a:solidFill>
                  <a:srgbClr val="FF0066"/>
                </a:solidFill>
                <a:latin typeface="Rod" pitchFamily="49" charset="-79"/>
                <a:cs typeface="Rod" pitchFamily="49" charset="-79"/>
              </a:rPr>
              <a:t>ue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rzo</a:t>
            </a:r>
            <a:r>
              <a:rPr lang="en-US" dirty="0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		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Almorzamos</a:t>
            </a:r>
            <a:endParaRPr lang="en-US" dirty="0" smtClean="0">
              <a:solidFill>
                <a:schemeClr val="bg1"/>
              </a:solidFill>
              <a:latin typeface="Rod" pitchFamily="49" charset="-79"/>
              <a:cs typeface="Rod" pitchFamily="49" charset="-79"/>
            </a:endParaRPr>
          </a:p>
          <a:p>
            <a:pPr>
              <a:buNone/>
            </a:pP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Alm</a:t>
            </a:r>
            <a:r>
              <a:rPr lang="en-US" dirty="0" err="1" smtClean="0">
                <a:solidFill>
                  <a:srgbClr val="FF0066"/>
                </a:solidFill>
                <a:latin typeface="Rod" pitchFamily="49" charset="-79"/>
                <a:cs typeface="Rod" pitchFamily="49" charset="-79"/>
              </a:rPr>
              <a:t>ue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rzas</a:t>
            </a:r>
            <a:r>
              <a:rPr lang="en-US" dirty="0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			</a:t>
            </a:r>
          </a:p>
          <a:p>
            <a:pPr>
              <a:buNone/>
            </a:pP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Alm</a:t>
            </a:r>
            <a:r>
              <a:rPr lang="en-US" dirty="0" err="1" smtClean="0">
                <a:solidFill>
                  <a:srgbClr val="FF0066"/>
                </a:solidFill>
                <a:latin typeface="Rod" pitchFamily="49" charset="-79"/>
                <a:cs typeface="Rod" pitchFamily="49" charset="-79"/>
              </a:rPr>
              <a:t>ue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rza</a:t>
            </a:r>
            <a:r>
              <a:rPr lang="en-US" dirty="0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		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Alm</a:t>
            </a:r>
            <a:r>
              <a:rPr lang="en-US" dirty="0" err="1" smtClean="0">
                <a:solidFill>
                  <a:srgbClr val="FF0066"/>
                </a:solidFill>
                <a:latin typeface="Rod" pitchFamily="49" charset="-79"/>
                <a:cs typeface="Rod" pitchFamily="49" charset="-79"/>
              </a:rPr>
              <a:t>ue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rzan</a:t>
            </a:r>
            <a:endParaRPr lang="en-US" dirty="0" smtClean="0">
              <a:solidFill>
                <a:schemeClr val="bg1"/>
              </a:solidFill>
              <a:latin typeface="Rod" pitchFamily="49" charset="-79"/>
              <a:cs typeface="Rod" pitchFamily="49" charset="-79"/>
            </a:endParaRPr>
          </a:p>
        </p:txBody>
      </p:sp>
      <p:pic>
        <p:nvPicPr>
          <p:cNvPr id="9218" name="Picture 2" descr="http://t3.gstatic.com/images?q=tbn:ANd9GcQTa7T-KjqIgE9Dki6vT4e5IiBPEv_xiAmdtijqpK0nyvsTZra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4572000"/>
            <a:ext cx="2466975" cy="1847851"/>
          </a:xfrm>
          <a:prstGeom prst="rect">
            <a:avLst/>
          </a:prstGeom>
          <a:noFill/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O to </a:t>
            </a:r>
            <a:r>
              <a:rPr lang="en-US" dirty="0" err="1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ue</a:t>
            </a:r>
            <a:endParaRPr lang="en-US" dirty="0">
              <a:solidFill>
                <a:srgbClr val="92D050"/>
              </a:solidFill>
              <a:latin typeface="Rod" pitchFamily="49" charset="-79"/>
              <a:cs typeface="Rod" pitchFamily="49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92D050"/>
                </a:solidFill>
              </a:rPr>
              <a:t>D</a:t>
            </a:r>
            <a:r>
              <a:rPr lang="en-US" dirty="0" err="1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Dormir</a:t>
            </a:r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: To sleep</a:t>
            </a:r>
          </a:p>
          <a:p>
            <a:endParaRPr lang="en-US" dirty="0" smtClean="0">
              <a:solidFill>
                <a:schemeClr val="bg1"/>
              </a:solidFill>
              <a:latin typeface="Rod" pitchFamily="49" charset="-79"/>
              <a:cs typeface="Rod" pitchFamily="49" charset="-79"/>
            </a:endParaRPr>
          </a:p>
          <a:p>
            <a:pPr>
              <a:buNone/>
            </a:pP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D</a:t>
            </a:r>
            <a:r>
              <a:rPr lang="en-US" dirty="0" err="1" smtClean="0">
                <a:solidFill>
                  <a:srgbClr val="FF0066"/>
                </a:solidFill>
                <a:latin typeface="Rod" pitchFamily="49" charset="-79"/>
                <a:cs typeface="Rod" pitchFamily="49" charset="-79"/>
              </a:rPr>
              <a:t>ue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rmo</a:t>
            </a:r>
            <a:r>
              <a:rPr lang="en-US" dirty="0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			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Dormimos</a:t>
            </a:r>
            <a:endParaRPr lang="en-US" dirty="0" smtClean="0">
              <a:solidFill>
                <a:schemeClr val="bg1"/>
              </a:solidFill>
              <a:latin typeface="Rod" pitchFamily="49" charset="-79"/>
              <a:cs typeface="Rod" pitchFamily="49" charset="-79"/>
            </a:endParaRPr>
          </a:p>
          <a:p>
            <a:pPr>
              <a:buNone/>
            </a:pP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D</a:t>
            </a:r>
            <a:r>
              <a:rPr lang="en-US" dirty="0" err="1" smtClean="0">
                <a:solidFill>
                  <a:srgbClr val="FF0066"/>
                </a:solidFill>
                <a:latin typeface="Rod" pitchFamily="49" charset="-79"/>
                <a:cs typeface="Rod" pitchFamily="49" charset="-79"/>
              </a:rPr>
              <a:t>ue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rmes</a:t>
            </a:r>
            <a:endParaRPr lang="en-US" dirty="0" smtClean="0">
              <a:solidFill>
                <a:schemeClr val="bg1"/>
              </a:solidFill>
              <a:latin typeface="Rod" pitchFamily="49" charset="-79"/>
              <a:cs typeface="Rod" pitchFamily="49" charset="-79"/>
            </a:endParaRPr>
          </a:p>
          <a:p>
            <a:pPr>
              <a:buNone/>
            </a:pP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D</a:t>
            </a:r>
            <a:r>
              <a:rPr lang="en-US" dirty="0" err="1" smtClean="0">
                <a:solidFill>
                  <a:srgbClr val="FF0066"/>
                </a:solidFill>
                <a:latin typeface="Rod" pitchFamily="49" charset="-79"/>
                <a:cs typeface="Rod" pitchFamily="49" charset="-79"/>
              </a:rPr>
              <a:t>ue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rme</a:t>
            </a:r>
            <a:r>
              <a:rPr lang="en-US" dirty="0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			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D</a:t>
            </a:r>
            <a:r>
              <a:rPr lang="en-US" dirty="0" err="1" smtClean="0">
                <a:solidFill>
                  <a:srgbClr val="FF0066"/>
                </a:solidFill>
                <a:latin typeface="Rod" pitchFamily="49" charset="-79"/>
                <a:cs typeface="Rod" pitchFamily="49" charset="-79"/>
              </a:rPr>
              <a:t>ue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rmen</a:t>
            </a:r>
            <a:endParaRPr lang="en-US" dirty="0" smtClean="0">
              <a:solidFill>
                <a:schemeClr val="bg1"/>
              </a:solidFill>
              <a:latin typeface="Rod" pitchFamily="49" charset="-79"/>
              <a:cs typeface="Rod" pitchFamily="49" charset="-79"/>
            </a:endParaRPr>
          </a:p>
          <a:p>
            <a:pPr>
              <a:buNone/>
            </a:pPr>
            <a:endParaRPr lang="en-US" dirty="0"/>
          </a:p>
        </p:txBody>
      </p:sp>
      <p:pic>
        <p:nvPicPr>
          <p:cNvPr id="8194" name="Picture 2" descr="http://www.superrecados.com/imagens/dormir-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4572000"/>
            <a:ext cx="2849772" cy="213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O to </a:t>
            </a:r>
            <a:r>
              <a:rPr lang="en-US" dirty="0" err="1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ue</a:t>
            </a:r>
            <a:endParaRPr lang="en-US" dirty="0">
              <a:solidFill>
                <a:srgbClr val="92D050"/>
              </a:solidFill>
              <a:latin typeface="Rod" pitchFamily="49" charset="-79"/>
              <a:cs typeface="Rod" pitchFamily="49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Llover</a:t>
            </a:r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: To rain</a:t>
            </a:r>
          </a:p>
          <a:p>
            <a:endParaRPr lang="en-US" dirty="0" smtClean="0">
              <a:solidFill>
                <a:schemeClr val="bg1"/>
              </a:solidFill>
              <a:latin typeface="Rod" pitchFamily="49" charset="-79"/>
              <a:cs typeface="Rod" pitchFamily="49" charset="-79"/>
            </a:endParaRPr>
          </a:p>
          <a:p>
            <a:pPr>
              <a:buNone/>
            </a:pPr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Only used in the el, </a:t>
            </a:r>
            <a:r>
              <a:rPr lang="en-US" dirty="0" err="1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ella</a:t>
            </a:r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, and </a:t>
            </a:r>
            <a:r>
              <a:rPr lang="en-US" dirty="0" err="1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usted</a:t>
            </a:r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 form: </a:t>
            </a:r>
            <a:r>
              <a:rPr lang="en-US" dirty="0" err="1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Ll</a:t>
            </a:r>
            <a:r>
              <a:rPr lang="en-US" dirty="0" err="1" smtClean="0">
                <a:solidFill>
                  <a:srgbClr val="FF0066"/>
                </a:solidFill>
                <a:latin typeface="Rod" pitchFamily="49" charset="-79"/>
                <a:cs typeface="Rod" pitchFamily="49" charset="-79"/>
              </a:rPr>
              <a:t>ue</a:t>
            </a:r>
            <a:r>
              <a:rPr lang="en-US" dirty="0" err="1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ve</a:t>
            </a:r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 </a:t>
            </a:r>
          </a:p>
          <a:p>
            <a:pPr>
              <a:buNone/>
            </a:pPr>
            <a:endParaRPr lang="en-US" dirty="0">
              <a:solidFill>
                <a:schemeClr val="bg1"/>
              </a:solidFill>
              <a:latin typeface="Rod" pitchFamily="49" charset="-79"/>
              <a:cs typeface="Rod" pitchFamily="49" charset="-79"/>
            </a:endParaRPr>
          </a:p>
        </p:txBody>
      </p:sp>
      <p:pic>
        <p:nvPicPr>
          <p:cNvPr id="7170" name="Picture 2" descr="http://www.teknologeek.com/wp-content/uploads/2008/11/lluvia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1542" y="3829050"/>
            <a:ext cx="3272407" cy="2724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O to </a:t>
            </a:r>
            <a:r>
              <a:rPr lang="en-US" dirty="0" err="1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ue</a:t>
            </a:r>
            <a:endParaRPr lang="en-US" dirty="0">
              <a:solidFill>
                <a:srgbClr val="92D050"/>
              </a:solidFill>
              <a:latin typeface="Rod" pitchFamily="49" charset="-79"/>
              <a:cs typeface="Rod" pitchFamily="49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Poder</a:t>
            </a:r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: To be able to</a:t>
            </a:r>
          </a:p>
          <a:p>
            <a:endParaRPr lang="en-US" dirty="0" smtClean="0">
              <a:solidFill>
                <a:schemeClr val="bg1"/>
              </a:solidFill>
              <a:latin typeface="Rod" pitchFamily="49" charset="-79"/>
              <a:cs typeface="Rod" pitchFamily="49" charset="-79"/>
            </a:endParaRPr>
          </a:p>
          <a:p>
            <a:pPr>
              <a:buNone/>
            </a:pP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P</a:t>
            </a:r>
            <a:r>
              <a:rPr lang="en-US" dirty="0" err="1" smtClean="0">
                <a:solidFill>
                  <a:srgbClr val="FF0066"/>
                </a:solidFill>
                <a:latin typeface="Rod" pitchFamily="49" charset="-79"/>
                <a:cs typeface="Rod" pitchFamily="49" charset="-79"/>
              </a:rPr>
              <a:t>ue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do</a:t>
            </a:r>
            <a:r>
              <a:rPr lang="en-US" dirty="0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			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Podemos</a:t>
            </a:r>
            <a:endParaRPr lang="en-US" dirty="0" smtClean="0">
              <a:solidFill>
                <a:schemeClr val="bg1"/>
              </a:solidFill>
              <a:latin typeface="Rod" pitchFamily="49" charset="-79"/>
              <a:cs typeface="Rod" pitchFamily="49" charset="-79"/>
            </a:endParaRPr>
          </a:p>
          <a:p>
            <a:pPr>
              <a:buNone/>
            </a:pP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P</a:t>
            </a:r>
            <a:r>
              <a:rPr lang="en-US" dirty="0" err="1" smtClean="0">
                <a:solidFill>
                  <a:srgbClr val="FF0066"/>
                </a:solidFill>
                <a:latin typeface="Rod" pitchFamily="49" charset="-79"/>
                <a:cs typeface="Rod" pitchFamily="49" charset="-79"/>
              </a:rPr>
              <a:t>ue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des</a:t>
            </a:r>
            <a:endParaRPr lang="en-US" dirty="0" smtClean="0">
              <a:solidFill>
                <a:schemeClr val="bg1"/>
              </a:solidFill>
              <a:latin typeface="Rod" pitchFamily="49" charset="-79"/>
              <a:cs typeface="Rod" pitchFamily="49" charset="-79"/>
            </a:endParaRPr>
          </a:p>
          <a:p>
            <a:pPr>
              <a:buNone/>
            </a:pP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P</a:t>
            </a:r>
            <a:r>
              <a:rPr lang="en-US" dirty="0" err="1" smtClean="0">
                <a:solidFill>
                  <a:srgbClr val="FF0066"/>
                </a:solidFill>
                <a:latin typeface="Rod" pitchFamily="49" charset="-79"/>
                <a:cs typeface="Rod" pitchFamily="49" charset="-79"/>
              </a:rPr>
              <a:t>ue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de</a:t>
            </a:r>
            <a:r>
              <a:rPr lang="en-US" dirty="0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			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Pueden</a:t>
            </a:r>
            <a:r>
              <a:rPr lang="en-US" dirty="0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  </a:t>
            </a:r>
            <a:endParaRPr lang="en-US" dirty="0">
              <a:solidFill>
                <a:schemeClr val="bg1"/>
              </a:solidFill>
              <a:latin typeface="Rod" pitchFamily="49" charset="-79"/>
              <a:cs typeface="Rod" pitchFamily="49" charset="-79"/>
            </a:endParaRPr>
          </a:p>
        </p:txBody>
      </p:sp>
      <p:pic>
        <p:nvPicPr>
          <p:cNvPr id="6146" name="Picture 2" descr="http://1.bp.blogspot.com/-3d-drgAyaPQ/TWLiuvEL0SI/AAAAAAAAARY/-ISaKCuyxPw/s1600/poder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2590800"/>
            <a:ext cx="3638550" cy="36385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Yo Irregular Verbs</a:t>
            </a:r>
            <a:endParaRPr lang="en-US" sz="5400" dirty="0">
              <a:solidFill>
                <a:srgbClr val="92D050"/>
              </a:solidFill>
              <a:latin typeface="Rod" pitchFamily="49" charset="-79"/>
              <a:cs typeface="Rod" pitchFamily="49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Conocer</a:t>
            </a:r>
            <a:endParaRPr lang="en-US" dirty="0">
              <a:solidFill>
                <a:srgbClr val="92D050"/>
              </a:solidFill>
              <a:latin typeface="Rod" pitchFamily="49" charset="-79"/>
              <a:cs typeface="Rod" pitchFamily="49" charset="-79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To know people or places</a:t>
            </a:r>
          </a:p>
          <a:p>
            <a:endParaRPr lang="en-US" dirty="0" smtClean="0">
              <a:solidFill>
                <a:srgbClr val="92D050"/>
              </a:solidFill>
              <a:latin typeface="Rod" pitchFamily="49" charset="-79"/>
              <a:cs typeface="Rod" pitchFamily="49" charset="-79"/>
            </a:endParaRPr>
          </a:p>
          <a:p>
            <a:pPr>
              <a:buNone/>
            </a:pPr>
            <a:r>
              <a:rPr lang="en-US" dirty="0" err="1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Conozco</a:t>
            </a:r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		</a:t>
            </a:r>
            <a:r>
              <a:rPr lang="en-US" dirty="0" err="1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Conocemos</a:t>
            </a:r>
            <a:endParaRPr lang="en-US" dirty="0" smtClean="0">
              <a:solidFill>
                <a:srgbClr val="92D050"/>
              </a:solidFill>
              <a:latin typeface="Rod" pitchFamily="49" charset="-79"/>
              <a:cs typeface="Rod" pitchFamily="49" charset="-79"/>
            </a:endParaRPr>
          </a:p>
          <a:p>
            <a:pPr>
              <a:buNone/>
            </a:pPr>
            <a:r>
              <a:rPr lang="en-US" dirty="0" err="1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Conoces</a:t>
            </a:r>
            <a:endParaRPr lang="en-US" dirty="0" smtClean="0">
              <a:solidFill>
                <a:srgbClr val="92D050"/>
              </a:solidFill>
              <a:latin typeface="Rod" pitchFamily="49" charset="-79"/>
              <a:cs typeface="Rod" pitchFamily="49" charset="-79"/>
            </a:endParaRPr>
          </a:p>
          <a:p>
            <a:pPr>
              <a:buNone/>
            </a:pPr>
            <a:r>
              <a:rPr lang="en-US" dirty="0" err="1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Conoce</a:t>
            </a:r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		</a:t>
            </a:r>
            <a:r>
              <a:rPr lang="en-US" dirty="0" err="1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Conocen</a:t>
            </a:r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 </a:t>
            </a:r>
            <a:endParaRPr lang="en-US" dirty="0">
              <a:solidFill>
                <a:srgbClr val="92D050"/>
              </a:solidFill>
              <a:latin typeface="Rod" pitchFamily="49" charset="-79"/>
              <a:cs typeface="Rod" pitchFamily="49" charset="-79"/>
            </a:endParaRPr>
          </a:p>
        </p:txBody>
      </p:sp>
      <p:pic>
        <p:nvPicPr>
          <p:cNvPr id="4098" name="Picture 2" descr="http://empresariados.com/wp-content/2012/03/claves-para-darte-a-conocer-en-las-redes-social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4724400"/>
            <a:ext cx="3038475" cy="18555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Hacer</a:t>
            </a:r>
            <a:endParaRPr lang="en-US" dirty="0">
              <a:solidFill>
                <a:srgbClr val="92D050"/>
              </a:solidFill>
              <a:latin typeface="Rod" pitchFamily="49" charset="-79"/>
              <a:cs typeface="Rod" pitchFamily="49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To do or to make</a:t>
            </a:r>
          </a:p>
          <a:p>
            <a:endParaRPr lang="en-US" dirty="0" smtClean="0">
              <a:solidFill>
                <a:srgbClr val="92D050"/>
              </a:solidFill>
              <a:latin typeface="Rod" pitchFamily="49" charset="-79"/>
              <a:cs typeface="Rod" pitchFamily="49" charset="-79"/>
            </a:endParaRPr>
          </a:p>
          <a:p>
            <a:pPr>
              <a:buNone/>
            </a:pPr>
            <a:r>
              <a:rPr lang="en-US" dirty="0" err="1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Hago</a:t>
            </a:r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		</a:t>
            </a:r>
            <a:r>
              <a:rPr lang="en-US" dirty="0" err="1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Hacemos</a:t>
            </a:r>
            <a:endParaRPr lang="en-US" dirty="0" smtClean="0">
              <a:solidFill>
                <a:srgbClr val="92D050"/>
              </a:solidFill>
              <a:latin typeface="Rod" pitchFamily="49" charset="-79"/>
              <a:cs typeface="Rod" pitchFamily="49" charset="-79"/>
            </a:endParaRPr>
          </a:p>
          <a:p>
            <a:pPr>
              <a:buNone/>
            </a:pPr>
            <a:r>
              <a:rPr lang="en-US" dirty="0" err="1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Haces</a:t>
            </a:r>
            <a:endParaRPr lang="en-US" dirty="0" smtClean="0">
              <a:solidFill>
                <a:srgbClr val="92D050"/>
              </a:solidFill>
              <a:latin typeface="Rod" pitchFamily="49" charset="-79"/>
              <a:cs typeface="Rod" pitchFamily="49" charset="-79"/>
            </a:endParaRPr>
          </a:p>
          <a:p>
            <a:pPr>
              <a:buNone/>
            </a:pPr>
            <a:r>
              <a:rPr lang="en-US" dirty="0" err="1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Hace</a:t>
            </a:r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		</a:t>
            </a:r>
            <a:r>
              <a:rPr lang="en-US" dirty="0" err="1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Hacen</a:t>
            </a:r>
            <a:endParaRPr lang="en-US" dirty="0">
              <a:solidFill>
                <a:srgbClr val="92D050"/>
              </a:solidFill>
              <a:latin typeface="Rod" pitchFamily="49" charset="-79"/>
              <a:cs typeface="Rod" pitchFamily="49" charset="-79"/>
            </a:endParaRPr>
          </a:p>
        </p:txBody>
      </p:sp>
      <p:pic>
        <p:nvPicPr>
          <p:cNvPr id="3074" name="Picture 2" descr="https://encrypted-tbn3.gstatic.com/images?q=tbn:ANd9GcSpqOzboqSdZJVjAUJHwfLgPho1xGBl1cAsorNXNYypFb0Fb5Y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4714875"/>
            <a:ext cx="2143125" cy="2143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Salir</a:t>
            </a:r>
            <a:endParaRPr lang="en-US" dirty="0">
              <a:solidFill>
                <a:srgbClr val="92D050"/>
              </a:solidFill>
              <a:latin typeface="Rod" pitchFamily="49" charset="-79"/>
              <a:cs typeface="Rod" pitchFamily="49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To leave</a:t>
            </a:r>
          </a:p>
          <a:p>
            <a:endParaRPr lang="en-US" dirty="0" smtClean="0">
              <a:solidFill>
                <a:srgbClr val="92D050"/>
              </a:solidFill>
              <a:latin typeface="Rod" pitchFamily="49" charset="-79"/>
              <a:cs typeface="Rod" pitchFamily="49" charset="-79"/>
            </a:endParaRPr>
          </a:p>
          <a:p>
            <a:pPr>
              <a:buNone/>
            </a:pPr>
            <a:r>
              <a:rPr lang="en-US" dirty="0" err="1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Salgo</a:t>
            </a:r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		</a:t>
            </a:r>
            <a:r>
              <a:rPr lang="en-US" dirty="0" err="1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Salimos</a:t>
            </a:r>
            <a:endParaRPr lang="en-US" dirty="0" smtClean="0">
              <a:solidFill>
                <a:srgbClr val="92D050"/>
              </a:solidFill>
              <a:latin typeface="Rod" pitchFamily="49" charset="-79"/>
              <a:cs typeface="Rod" pitchFamily="49" charset="-79"/>
            </a:endParaRPr>
          </a:p>
          <a:p>
            <a:pPr>
              <a:buNone/>
            </a:pPr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Sales</a:t>
            </a:r>
          </a:p>
          <a:p>
            <a:pPr>
              <a:buNone/>
            </a:pPr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Sale		</a:t>
            </a:r>
            <a:r>
              <a:rPr lang="en-US" dirty="0" err="1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Salen</a:t>
            </a:r>
            <a:endParaRPr lang="en-US" dirty="0">
              <a:solidFill>
                <a:srgbClr val="92D050"/>
              </a:solidFill>
              <a:latin typeface="Rod" pitchFamily="49" charset="-79"/>
              <a:cs typeface="Rod" pitchFamily="49" charset="-79"/>
            </a:endParaRPr>
          </a:p>
        </p:txBody>
      </p:sp>
      <p:pic>
        <p:nvPicPr>
          <p:cNvPr id="2050" name="Picture 2" descr="https://encrypted-tbn2.gstatic.com/images?q=tbn:ANd9GcSevPA-PsiS9HvtI1N9EfeE_3luxXV8hwVIoPhJ-qv9MOHEr0ZkM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4714875"/>
            <a:ext cx="2143125" cy="2143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Saber</a:t>
            </a:r>
            <a:endParaRPr lang="en-US" dirty="0">
              <a:solidFill>
                <a:srgbClr val="92D050"/>
              </a:solidFill>
              <a:latin typeface="Rod" pitchFamily="49" charset="-79"/>
              <a:cs typeface="Rod" pitchFamily="49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To know information</a:t>
            </a:r>
          </a:p>
          <a:p>
            <a:endParaRPr lang="en-US" dirty="0" smtClean="0">
              <a:solidFill>
                <a:srgbClr val="92D050"/>
              </a:solidFill>
              <a:latin typeface="Rod" pitchFamily="49" charset="-79"/>
              <a:cs typeface="Rod" pitchFamily="49" charset="-79"/>
            </a:endParaRPr>
          </a:p>
          <a:p>
            <a:r>
              <a:rPr lang="en-US" dirty="0" err="1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Sé</a:t>
            </a:r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				</a:t>
            </a:r>
            <a:r>
              <a:rPr lang="en-US" dirty="0" err="1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Sabemos</a:t>
            </a:r>
            <a:endParaRPr lang="en-US" dirty="0" smtClean="0">
              <a:solidFill>
                <a:srgbClr val="92D050"/>
              </a:solidFill>
              <a:latin typeface="Rod" pitchFamily="49" charset="-79"/>
              <a:cs typeface="Rod" pitchFamily="49" charset="-79"/>
            </a:endParaRPr>
          </a:p>
          <a:p>
            <a:r>
              <a:rPr lang="en-US" dirty="0" err="1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Saben</a:t>
            </a:r>
            <a:endParaRPr lang="en-US" dirty="0" smtClean="0">
              <a:solidFill>
                <a:srgbClr val="92D050"/>
              </a:solidFill>
              <a:latin typeface="Rod" pitchFamily="49" charset="-79"/>
              <a:cs typeface="Rod" pitchFamily="49" charset="-79"/>
            </a:endParaRPr>
          </a:p>
          <a:p>
            <a:r>
              <a:rPr lang="en-US" dirty="0" err="1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Sabe</a:t>
            </a:r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			</a:t>
            </a:r>
            <a:r>
              <a:rPr lang="en-US" dirty="0" err="1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Saben</a:t>
            </a:r>
            <a:endParaRPr lang="en-US" dirty="0">
              <a:solidFill>
                <a:srgbClr val="92D050"/>
              </a:solidFill>
              <a:latin typeface="Rod" pitchFamily="49" charset="-79"/>
              <a:cs typeface="Rod" pitchFamily="49" charset="-79"/>
            </a:endParaRPr>
          </a:p>
        </p:txBody>
      </p:sp>
      <p:pic>
        <p:nvPicPr>
          <p:cNvPr id="1026" name="Picture 2" descr="http://t0.gstatic.com/images?q=tbn:ANd9GcSwQWl5ljMorv2iiATCfB3lMYOiDhVZV2gENa-M_sqRlMu209Ch5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3886200"/>
            <a:ext cx="1800225" cy="2543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en-US" sz="5400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Stem Changing Verbs</a:t>
            </a:r>
            <a:endParaRPr lang="en-US" sz="5400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Ver</a:t>
            </a:r>
            <a:endParaRPr lang="en-US" dirty="0">
              <a:solidFill>
                <a:srgbClr val="92D050"/>
              </a:solidFill>
              <a:latin typeface="Rod" pitchFamily="49" charset="-79"/>
              <a:cs typeface="Rod" pitchFamily="49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To see</a:t>
            </a:r>
          </a:p>
          <a:p>
            <a:endParaRPr lang="en-US" dirty="0" smtClean="0">
              <a:solidFill>
                <a:srgbClr val="92D050"/>
              </a:solidFill>
              <a:latin typeface="Rod" pitchFamily="49" charset="-79"/>
              <a:cs typeface="Rod" pitchFamily="49" charset="-79"/>
            </a:endParaRPr>
          </a:p>
          <a:p>
            <a:pPr>
              <a:buNone/>
            </a:pPr>
            <a:r>
              <a:rPr lang="en-US" dirty="0" err="1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Veo</a:t>
            </a:r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			</a:t>
            </a:r>
            <a:r>
              <a:rPr lang="en-US" dirty="0" err="1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Vemos</a:t>
            </a:r>
            <a:endParaRPr lang="en-US" dirty="0" smtClean="0">
              <a:solidFill>
                <a:srgbClr val="92D050"/>
              </a:solidFill>
              <a:latin typeface="Rod" pitchFamily="49" charset="-79"/>
              <a:cs typeface="Rod" pitchFamily="49" charset="-79"/>
            </a:endParaRPr>
          </a:p>
          <a:p>
            <a:pPr>
              <a:buNone/>
            </a:pPr>
            <a:r>
              <a:rPr lang="en-US" dirty="0" err="1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Ves</a:t>
            </a:r>
            <a:endParaRPr lang="en-US" dirty="0" smtClean="0">
              <a:solidFill>
                <a:srgbClr val="92D050"/>
              </a:solidFill>
              <a:latin typeface="Rod" pitchFamily="49" charset="-79"/>
              <a:cs typeface="Rod" pitchFamily="49" charset="-79"/>
            </a:endParaRPr>
          </a:p>
          <a:p>
            <a:pPr>
              <a:buNone/>
            </a:pPr>
            <a:r>
              <a:rPr lang="en-US" dirty="0" err="1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Ve</a:t>
            </a:r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			</a:t>
            </a:r>
            <a:r>
              <a:rPr lang="en-US" dirty="0" err="1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Ven</a:t>
            </a:r>
            <a:endParaRPr lang="en-US" dirty="0">
              <a:solidFill>
                <a:srgbClr val="92D050"/>
              </a:solidFill>
              <a:latin typeface="Rod" pitchFamily="49" charset="-79"/>
              <a:cs typeface="Rod" pitchFamily="49" charset="-79"/>
            </a:endParaRPr>
          </a:p>
        </p:txBody>
      </p:sp>
      <p:pic>
        <p:nvPicPr>
          <p:cNvPr id="1026" name="Picture 2" descr="https://encrypted-tbn0.gstatic.com/images?q=tbn:ANd9GcRvKJ65U521NvPIcdB9LJzVWvR71ys2z_SwSO-uh_DDq2U1Khm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4724400"/>
            <a:ext cx="2581275" cy="17716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Video</a:t>
            </a:r>
            <a:endParaRPr lang="en-US" dirty="0">
              <a:solidFill>
                <a:srgbClr val="92D050"/>
              </a:solidFill>
              <a:cs typeface="Rod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hlinkClick r:id="rId2"/>
              </a:rPr>
              <a:t>http://www.youtube.com/watch?v=sDaDoL9IYso</a:t>
            </a:r>
            <a:endParaRPr lang="en-US" dirty="0" smtClean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2000" y="3200400"/>
            <a:ext cx="4572000" cy="135421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sz="3200" dirty="0" smtClean="0">
                <a:solidFill>
                  <a:schemeClr val="bg1"/>
                </a:solidFill>
                <a:hlinkClick r:id="rId3"/>
              </a:rPr>
              <a:t>http://www.youtube.com/watch?v=lDH8BO-8Cco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E to IE</a:t>
            </a:r>
            <a:endParaRPr lang="en-US" dirty="0">
              <a:solidFill>
                <a:srgbClr val="92D050"/>
              </a:solidFill>
              <a:latin typeface="Rod" pitchFamily="49" charset="-79"/>
              <a:cs typeface="Rod" pitchFamily="49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Cerrar:to close</a:t>
            </a:r>
            <a:endParaRPr lang="en-US" dirty="0">
              <a:solidFill>
                <a:srgbClr val="92D050"/>
              </a:solidFill>
              <a:latin typeface="Rod" pitchFamily="49" charset="-79"/>
              <a:cs typeface="Rod" pitchFamily="49" charset="-79"/>
            </a:endParaRPr>
          </a:p>
          <a:p>
            <a:endParaRPr lang="en-US" dirty="0" smtClean="0">
              <a:solidFill>
                <a:schemeClr val="bg1"/>
              </a:solidFill>
              <a:latin typeface="Rod" pitchFamily="49" charset="-79"/>
              <a:cs typeface="Rod" pitchFamily="49" charset="-79"/>
            </a:endParaRPr>
          </a:p>
          <a:p>
            <a:pPr>
              <a:buNone/>
            </a:pP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C</a:t>
            </a:r>
            <a:r>
              <a:rPr lang="en-US" dirty="0" err="1" smtClean="0">
                <a:solidFill>
                  <a:srgbClr val="FF0066"/>
                </a:solidFill>
                <a:latin typeface="Rod" pitchFamily="49" charset="-79"/>
                <a:cs typeface="Rod" pitchFamily="49" charset="-79"/>
              </a:rPr>
              <a:t>ie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rro</a:t>
            </a:r>
            <a:r>
              <a:rPr lang="en-US" dirty="0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		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Cerramos</a:t>
            </a:r>
            <a:endParaRPr lang="en-US" dirty="0" smtClean="0">
              <a:solidFill>
                <a:schemeClr val="bg1"/>
              </a:solidFill>
              <a:latin typeface="Rod" pitchFamily="49" charset="-79"/>
              <a:cs typeface="Rod" pitchFamily="49" charset="-79"/>
            </a:endParaRPr>
          </a:p>
          <a:p>
            <a:pPr>
              <a:buNone/>
            </a:pP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C</a:t>
            </a:r>
            <a:r>
              <a:rPr lang="en-US" dirty="0" err="1" smtClean="0">
                <a:solidFill>
                  <a:srgbClr val="FF0066"/>
                </a:solidFill>
                <a:latin typeface="Rod" pitchFamily="49" charset="-79"/>
                <a:cs typeface="Rod" pitchFamily="49" charset="-79"/>
              </a:rPr>
              <a:t>ie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rras</a:t>
            </a:r>
            <a:endParaRPr lang="en-US" dirty="0">
              <a:solidFill>
                <a:schemeClr val="bg1"/>
              </a:solidFill>
              <a:latin typeface="Rod" pitchFamily="49" charset="-79"/>
              <a:cs typeface="Rod" pitchFamily="49" charset="-79"/>
            </a:endParaRPr>
          </a:p>
          <a:p>
            <a:pPr>
              <a:buNone/>
            </a:pP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C</a:t>
            </a:r>
            <a:r>
              <a:rPr lang="en-US" dirty="0" err="1" smtClean="0">
                <a:solidFill>
                  <a:srgbClr val="FF0066"/>
                </a:solidFill>
                <a:latin typeface="Rod" pitchFamily="49" charset="-79"/>
                <a:cs typeface="Rod" pitchFamily="49" charset="-79"/>
              </a:rPr>
              <a:t>ie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rra</a:t>
            </a:r>
            <a:r>
              <a:rPr lang="en-US" dirty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	</a:t>
            </a:r>
            <a:r>
              <a:rPr lang="en-US" dirty="0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	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C</a:t>
            </a:r>
            <a:r>
              <a:rPr lang="en-US" dirty="0" err="1" smtClean="0">
                <a:solidFill>
                  <a:srgbClr val="FF0066"/>
                </a:solidFill>
                <a:latin typeface="Rod" pitchFamily="49" charset="-79"/>
                <a:cs typeface="Rod" pitchFamily="49" charset="-79"/>
              </a:rPr>
              <a:t>ie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rran</a:t>
            </a:r>
            <a:endParaRPr lang="en-US" dirty="0" smtClean="0">
              <a:solidFill>
                <a:schemeClr val="bg1"/>
              </a:solidFill>
              <a:latin typeface="Rod" pitchFamily="49" charset="-79"/>
              <a:cs typeface="Rod" pitchFamily="49" charset="-79"/>
            </a:endParaRPr>
          </a:p>
          <a:p>
            <a:pPr>
              <a:buNone/>
            </a:pPr>
            <a:endParaRPr lang="en-US" dirty="0" smtClean="0">
              <a:solidFill>
                <a:schemeClr val="bg1"/>
              </a:solidFill>
              <a:latin typeface="Rod" pitchFamily="49" charset="-79"/>
              <a:cs typeface="Rod" pitchFamily="49" charset="-79"/>
            </a:endParaRPr>
          </a:p>
        </p:txBody>
      </p:sp>
      <p:pic>
        <p:nvPicPr>
          <p:cNvPr id="17410" name="Picture 2" descr="http://t1.gstatic.com/images?q=tbn:ANd9GcR9tydIKUpYXW7Urdem-T8KH-hA5UNQGbHmjoooUEl1ZZWBXb10E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3124200"/>
            <a:ext cx="1685925" cy="271462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E to IE</a:t>
            </a:r>
            <a:endParaRPr lang="en-US" dirty="0">
              <a:solidFill>
                <a:srgbClr val="92D050"/>
              </a:solidFill>
              <a:latin typeface="Rod" pitchFamily="49" charset="-79"/>
              <a:cs typeface="Rod" pitchFamily="49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Empezar</a:t>
            </a:r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: to start</a:t>
            </a:r>
          </a:p>
          <a:p>
            <a:endParaRPr lang="en-US" dirty="0">
              <a:solidFill>
                <a:schemeClr val="bg1"/>
              </a:solidFill>
              <a:latin typeface="Rod" pitchFamily="49" charset="-79"/>
              <a:cs typeface="Rod" pitchFamily="49" charset="-79"/>
            </a:endParaRPr>
          </a:p>
          <a:p>
            <a:pPr>
              <a:buNone/>
            </a:pP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Emp</a:t>
            </a:r>
            <a:r>
              <a:rPr lang="en-US" dirty="0" err="1" smtClean="0">
                <a:solidFill>
                  <a:srgbClr val="FF0066"/>
                </a:solidFill>
                <a:latin typeface="Rod" pitchFamily="49" charset="-79"/>
                <a:cs typeface="Rod" pitchFamily="49" charset="-79"/>
              </a:rPr>
              <a:t>ie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zo</a:t>
            </a:r>
            <a:r>
              <a:rPr lang="en-US" dirty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	</a:t>
            </a:r>
            <a:r>
              <a:rPr lang="en-US" dirty="0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	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Empezamos</a:t>
            </a:r>
            <a:endParaRPr lang="en-US" dirty="0" smtClean="0">
              <a:solidFill>
                <a:schemeClr val="bg1"/>
              </a:solidFill>
              <a:latin typeface="Rod" pitchFamily="49" charset="-79"/>
              <a:cs typeface="Rod" pitchFamily="49" charset="-79"/>
            </a:endParaRPr>
          </a:p>
          <a:p>
            <a:pPr>
              <a:buNone/>
            </a:pP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Emp</a:t>
            </a:r>
            <a:r>
              <a:rPr lang="en-US" dirty="0" err="1" smtClean="0">
                <a:solidFill>
                  <a:srgbClr val="FF0066"/>
                </a:solidFill>
                <a:latin typeface="Rod" pitchFamily="49" charset="-79"/>
                <a:cs typeface="Rod" pitchFamily="49" charset="-79"/>
              </a:rPr>
              <a:t>ie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zas</a:t>
            </a:r>
            <a:endParaRPr lang="en-US" dirty="0" smtClean="0">
              <a:solidFill>
                <a:schemeClr val="bg1"/>
              </a:solidFill>
              <a:latin typeface="Rod" pitchFamily="49" charset="-79"/>
              <a:cs typeface="Rod" pitchFamily="49" charset="-79"/>
            </a:endParaRPr>
          </a:p>
          <a:p>
            <a:pPr>
              <a:buNone/>
            </a:pP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Emp</a:t>
            </a:r>
            <a:r>
              <a:rPr lang="en-US" dirty="0" err="1" smtClean="0">
                <a:solidFill>
                  <a:srgbClr val="FF0066"/>
                </a:solidFill>
                <a:latin typeface="Rod" pitchFamily="49" charset="-79"/>
                <a:cs typeface="Rod" pitchFamily="49" charset="-79"/>
              </a:rPr>
              <a:t>ie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za</a:t>
            </a:r>
            <a:r>
              <a:rPr lang="en-US" dirty="0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		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Emp</a:t>
            </a:r>
            <a:r>
              <a:rPr lang="en-US" dirty="0" err="1" smtClean="0">
                <a:solidFill>
                  <a:srgbClr val="FF0066"/>
                </a:solidFill>
                <a:latin typeface="Rod" pitchFamily="49" charset="-79"/>
                <a:cs typeface="Rod" pitchFamily="49" charset="-79"/>
              </a:rPr>
              <a:t>ie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zan</a:t>
            </a:r>
            <a:r>
              <a:rPr lang="en-US" dirty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	</a:t>
            </a:r>
            <a:r>
              <a:rPr lang="en-US" dirty="0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	</a:t>
            </a:r>
            <a:endParaRPr lang="en-US" dirty="0">
              <a:solidFill>
                <a:schemeClr val="bg1"/>
              </a:solidFill>
              <a:latin typeface="Rod" pitchFamily="49" charset="-79"/>
              <a:cs typeface="Rod" pitchFamily="49" charset="-79"/>
            </a:endParaRPr>
          </a:p>
        </p:txBody>
      </p:sp>
      <p:sp>
        <p:nvSpPr>
          <p:cNvPr id="16386" name="AutoShape 2" descr="data:image/jpeg;base64,/9j/4AAQSkZJRgABAQAAAQABAAD/2wCEAAkGBhQSERUUExQWFRUWGBgYFxgXGBwXFxccFBQXFxcYFhcYHSYeFxwjGhcUHy8gJCcpLCwsFR4xNTAqNSYrLCkBCQoKDgwOFA8PGikkHBwsLCwpLCwpKSwsLCwpLCksLCksLCwsLCwsLCwsLCwpLCwpKSwsKSksLCwsKSksLCksLP/AABEIAMIBAwMBIgACEQEDEQH/xAAbAAACAwEBAQAAAAAAAAAAAAACAwABBAUGB//EADwQAAEDAgIHBgQEBQUBAQAAAAEAAhEDITFBBBJRYXGB8AWRobHB0QYTIuEyQlLxBxVicoIUI1OSwhZD/8QAGQEBAQEBAQEAAAAAAAAAAAAAAQACAwQF/8QAJxEBAQACAQQCAQMFAAAAAAAAAAECERIDITFBE1EEImHwFCNxgbH/2gAMAwEAAhEDEQA/APrQ+JaZwDu4e6bT7caTgY5LwlCpV2M7x7roUqtXYPBfOv5OX29E6cezb2i07U1ukNK8ro9Wrs8lrZXqbFT8rJfE9EKgV6y41Ou/YmHSHrpPy59M3pOprhCa4XKNd8fskVKr8vRZv5n1Gp0XbdpIgmVy9I7bdBDWGcjI7yFzqleruWF7aszjuk+Cp+Tvz2Pxabndt6RsG6w55rudk6Y6oyXiHTfZe4XkiagP4RGX1O81nfpNUG5aBIzMjwutT8jGe9s3p2+n0NReBd2mRJFUzBj6ovlfMLK/4hrBt3Ezj/uDlFl0/qMf5WPjr6JpFcMaXHACVj7P7XFUlsapxGchfNNK+JKznsaSS2QPqubmDBIG5b2doupFz5/ANbAYrvjnLjtzssr6Yovm9H+I1V5IaLgTGqI85RP/AIh1R+mb4gCPFc51ZfVb4voyi8DofxdpFRheHss4N1Q0RdrnSTMzZcrSPjmuHPZVOs1wuGgSJEfSRBGC3zZfU1F8o0P49rUxqUw5wmfrBeQL2F9pWmn/ABI0yTNFhEZsc3Af3eCrnIpLX05RfN2fxJ0l2qPkBpm/0nVM4S4uELdR/iDUMg0myJxkSRaBcyj5cVqvdKLxFD+Ijy6HUWttiakDh+HFVT/ie0u1fkuneSB4sTzxWnuFF5E/xDYMaLuTmn2TqX8QaBIHy6oJ3Njv11c8d62tPUKLgH430YGHOcP8CR3tlNofGWiOwqgbi1zT4hPKfa07JQuCxs7coH/9WczHmtA0phwc08CE7l8BNVRXKizsvnFFzc2t7yt1HVP5e5xv34Lg0qzT+YtiQfzeN5WymAcSTlgfSF8Tu9m3oadVoyjmEz/UDMHrmuGwn9RjeRHin0nnajX7nbs0tPbP4vA+6aNLBzHJclmk5Eg7reAxTPnM2RzI9Fml0f8AVD9Xj7hC6pv7ysNKq0/mMbwR45oaukAYPEbh7LN2dtNSdpSXVHfqjiPYpL6mJDr8RfjmufpOn1Gixt/TBP3TJl4W3RqEnMHv9QsVYgZkHc70K5bu3HGwI52PjYrJpHaz7jWHKF1x6WdZucdV1dhmXAxjOXcufpOkUgT74rm6RpLnXMHl7LPU37F6sehPdcrkdpemSIEjeCZCHRe1HzBcXAi/pwWUtLsLLZouidy9vT6cwccrt0qdVrhF72394WHSOyWH8JI5z5rW1oGSZK32t8LuRS0k0aZYxtzU15nLU1cM4+o81z6mhMkOqS8nPWjCeoXSeBsSH08ws5YcpqVTUu6douktmGkNaMi0m0CLyOPNa67w2NX6pB2zI1YgZYnuXGawBxJm4gR+EReY4pTJuSYM2BNzgBhlntyXky6Ocy3/ANdplLNR0mV3uj/aeDaZAgHPPyUfozsXWXOHbL2TqkxjvjdOZKc34hqzFSAdgb9Q4nALzZYZy9o1Mp7MqUNW4gHbF0NOiXmAZIAJn+ouA3flKJ+mMJ+ounbq2wmA42wOAhIGkgvdqVGDWDYkzhrcJudq109S/wB2XQzt1+knEB0yCAQeOFir1DglO7PqABoqsgAAWk2t6JQ0F0yajnbogeZT+nd1ey5X6P8AmRn6+CB1Q39Y8QmidgHigewHaePsFTI2sn+uqzDXHkhqaRVYZNbkZPhdaqrogAc/usrmE7vT2XbHrWeHO4S+Rj4irCxLfEeEq1mdRj9/srRzxWo9Ro0xjDeHeRAW6gRj8wOzib99j+689oz5tfG3kujQMXtG+PMLjwbldR1YZlwjcHRwIPBOFSQI2md+eHeufRr5HDy69EX0Z24LPFtuGl/qBEbFD2hPQWRtMGwdOxCaEYuCuEqa3V5SjW39ywfMKhrkcU8Q0aRXc4DZlgFh+Y5u3rantfZI0h4XbHpxm3QalSPywOCy1TBPQTvmTPBY6tS/XBdmB60SeKRMomU+5GwLtji52mMbAWvR3nMc1kC2UQItPNdMvAx8mFyjaiFwQFYjdOL0BKDWVFy2yjnJD6QyTZlCQkM2rBmNnOMPJHpVcOYRq3JLnEHGB9LeUk8YTC1JfR5LNwlMysTTtEilTYYIc6XQf0A6x331Y4LhaTSAa906sODWjHADWJ8PFdj5PC6z6RoQcAIiDNhYxe+0SSsTp2NXKUt+kQxzpMhmeAN49Fy9A7WrPzJGZ2RnZdKn2eMHQZiZE60Sb7pKfoeiujXP0gy0NxADTMkDeuVxmMvZSb9g0XS5sQYBxtcCbzl44LRSqNJsRtxmwxhcXRNJqO0h41gGkXIkhg3AYu2cVopPbRexjaZc94Mxd9ybPBAiCBuhccujvbUbq+nhhk78fZcmv8QazrAxe3DD0WTtqqdZwuDmM93muZTYdZoiBMgE7hPA2T0+lNbrncq7n80dkTEDCdl/GVEinpAA/ERt4m5y2yojt9Ddeup1hOI7o8VRrjACL4/ZJc7Vf+mbjYfYynEAYiZ5DHKFnHp2O8GK5jFNp1tqzNp3gWRGgWm61MKpW4Obtg+CmtGJ7rrMwiEt+lgC6ZNE+q+6NrZwPKVlp1Abkp/zQ1PGeRsTakG6TpFRSvUwWYmVrHFm3aSUTaJKJlOVb35Bd8cdOdpatQhE2mTkujJ1GhnN+8LQXKgxUudu3WTSF6AvUIQlISVRcgKolaZGXQr15SpQudCQYSgc5TXlA5yQhKEqkJclBcEExs7t3imEoHFIBotb5ZJYGtJObRfK427wrGkloeQ0Co/VGtJOqBH4RhOJxxMoHNS3LFwlamVg9H0akxpeQC941QBctE6oN8XOu47lyRopq1CKbQA2xMSNa5gZH7Sug18WI5rRoemFhJYcZkZGxExtub7lj47N6a5y+SB2KwWc9xIsSGSLWxAgqLYdN2QBstkouHw07xP0+NUGMD5pdOrrdb07Tj9BjqFkoEQt3yZezpUHNNjZMMEFszGBXKpVdY3wHoo7S9V1slnlry1ptbUyKS2mDjdZ3aYXGVKdZc5e5pr/AKUTq+GaCVGtXWYMbG18p9OhtVsbGA8UNWocF2mOnPYnvyCWVQVlbkA6LZK6QCRotMAStLlyyu66YwshLITEDiogcluCYgKQFwSyjKFagLVOKJwQEpZAVZAKqUGtC0BaiAtR66ElQBCAtTCUJalFFCQmFLIUi3MSnMTSEJCQr5jtvgPZRCopOlpdeGlY6GlC10Gk1dfBDRaQvLZa7zs3UbTvVuYClB60MbvCZitgbSA/ZMbTB3q2ngmB4WpjGbVsp7gmEwg1gVYXSRi0Zda6Vc3R09HLuC36Joeqb/sq5SKY2uarldStojSIz29c+5YX6GRvG5UylNxsaNBqSIstIStHaIFrphK5Xy6TwEgIHWV9d6BwSAuSyjKDUSAkKiVHBCWpCOSSEbikykLhLPBMISyFoBRFC4INaFAZCFUSqJSlOQFEUJcpAIlLITiluKgUWqKyVEoToiwi/FUye/rJJo1MoWplryuem9ntYmgwk0XTj5JuunS2cFDbFLZJ3JhMLWmTJEStmhaKDDjx3rlmqux2a+aY3EjxlZz7RrDvTtWMExs7J9ERZux+3qo5s9CVxdSzs66zRRkqay3XXQVjroqSgB0UBbtRFsfsgqN2pASOHNAXIw3qUBSAOKAu6lMcY/dJctBCgLgrhCUgL0pyY5BqpASUJCsoXKCnJRCYUElaAAVCFHBUCFBUoZVlCYUlEoSrK2aP2a2o36H/AFD8p9IWpNi3TBCiKporgSCCDwKitLZQpymsS2OMx9u9PYzbCNHZjDKeycADO4Sl0mjcOOC6+h1qTPzCdq3jjsZZaJGgVDgO8hCOyKhyHeupT7Up5vHefZaG9tUR+Ydcl04Rz5VxT2HV2DvXc7B+HqrmmzbEfm+yA9q0pnXHXJd34d+IqLdcOqNAN8eRXPq4zjdN9PK8mX/56veAOTgP2VN+GdIxgd69F/P6X/KwbpI7zCs/EVANs9s8SfILyaenbzjvhnSInVbG3WE2S3fD1cCdUH/IGV6E/EFL/kBGNgYGGFgNqr+eURMPbO3xIVpPOu+H61vpHePUpZ7CrfpHeF6T+eUf1N70P82of8jVrQedd8P1v0g/5DwS6nYFUZN7wvRP7bo3HzByPUpD+26X/I3LfnknQ28+7sKqMQ2+9Cewquwf9gu27tqkba4ywnxtZU/tmjhrz3+y1pnbgu7DqjId8+io9h1f6e9dt3bFLN/mlt7apZP8CfROhtxH9g1dg71HfD1XH6e/7Lru7bpA/jn/ABPshf25S2juKdQbriu7BqZ6vf8AayFvw/Un8ueZ9l2Xdu0v1eB9kLu3qMXd4Hjs6ha1Gd1yavw7U2t7z7Jf8gqHNvj7Lrfz6l+o9x9kB7bpfqMcCqSLdcv/AOef+pnefZJqdgv2sPM+y7Lu3aX6p5H2SanbNL9Ucj7LUmLNtcd3Y1T+nvVHsSr+kd4XTPatL9fgfZG3tenlUb4rXGDlXGf2PV/T4j3QN7NqgyGkEYEET5r0B7Vp/rZ3wlP7Upn87e9XCDlSafaNcATSk7ZieSiM9oU/1N7wrWtfuP8ATzNI2Ra0b+vFINTYq1lnTW2gPRByQ0owU6R4cprJYK0OoQEUqBWzss/XxS9DoktKdoFMB8nCeGeU9YLnlZqxvGeK+ifDnY+jvpgucHuzYTEY21c9smcVXaDKzCRS0elqjAgBxMbbjhEZLMOwKNRmtQrGctaLbZgS0pVLs3Sx+F7gNz5FiQTeZw2LzO4T2k0AivokO2hurO+8EciuBXqNLjEgE2BIJC92NPbSpaukVGF8TA5xa82jJeH7QrNc97mCGkmAREd1hlbJIbG9qhgA+TS2fh85uvQdmUWVKQeadNpdNg0RGtAleMjrcvaaJWp09HaC5tqc5Y6s7bmZ70p5h/bl4FKkd+r6rn1Khe6YAJj6WgxOFggcfHHPrNdv4c0emP8Ace9oODWuIEGBLrnhCWT9B7JZSbr1YJA1iIkNGwAm5xupTo0tKYYaGPGyARx2hL7W7fZrFur8wZ3gY4CBcZysFDt1rDLaIBOYO++DVoMGmaKabtVww7iN3WSrs54bVZrCQTBBvjb1XoKmk0dIp/U4NO9wDmmMpx9V5nSqOo9zZBjAtIIIyuJVoPS9saNUbHyWtOMjVaTtkTwIWLQ6VVzwKlOnq56zWg8ovK0DtZlSjDngOLYImIMY+E815ylp72Gz3DnPgbLQdLt/RKLI1ID82gzb0WKl2u5rQ2GYDFs9/guno2m0azP93UaYjYTvByXD0umGvc1pkA2IJ6m6f8J0+z+3frAqBsG0hoEE4Lf206owa9ONXMFoMY34Lybl6Hsztxny9WoQCLX/ADDATvyTKzY4uk9oOqRrxacBGzEjksjlq02k0PPyyHN3ZY2WRzkUgqcUEokM71JZSzgqJ7kRKQEuUVdYKKRIKYEsWRNcu7iYCm02q6FNa6NDFYuWm5NksC7DGS2eWXp1gsnyrDro2WpjzqgZDnl4Zrjldu2M0Oh9IyvhPp4I6bD4X7/soxwxuIyzw8MPuhY4/lBvv9M8fFc2z6dQtP0mMYjET14I6uluiC53/Y75Gw/ZZfmj0uRn4b+asmOMbBzURBx6G9MY6+U8L+CU5/tfhxVfO4HPz28yoDJz459QlumbXywuFBUz+3lBQST0VIetl7efchdvUc7nljGXXcgjb1f7KCiPVUXRabc8Y2zBUfY2vje/PE8e9LeDuE3PsIwz8EhYfs66uqJz65ISR1u5KnutsEdcEpByHHvQkqT3dd6HG+HWWzlsSF652QTtQEjdh90Q3pZCgF+zkqab27vLHq6KYv68EAGHWG/rJaCy8IC7rlmVcCc+PRxUmd/RUgu62pb7ZI0Dzv66hSLcdnXWKAORPKByQsQohBPX7qKBYK1UKRWShcrq0sI28usCumWWmcZsbRA8ugtVKevuk06UxtjLfimteQeuuS412hgdz9dnD7J9EzYfY23pYfw3X2543Va9lhoZAAsb8eus1bX5dd+xAePv3dypvRzUTCzbAyxnPC4sre8k2gcsOuoVawPje+V+WxATIOAvlAAvvvhs2qAw3Gco3Hhuz7lBUIsD435T5Qhc+wtum02xtxQyDuiBY381IbXZDG/hj1CpzuW7PDrqFIAwHORGzbOzxwQAyefLDr7qRmz9sR+6Fx28vRDN7emNvshqOx68lJKjtt/3PXJCam1W0eH7oOIE8t2d1BZM2t5T1dBEePhtPWKsbehjsspnglBcYiBmd374KnX698lYFpt5d172CrK3f6+C0yt2XXkknrEYYoyPL39eroCcfGerqSid/wBupVOx9tnqrdbrgluPXA4/ttSELuPPrigL1C6245e8KurdcFJWt11kqeRHW+FZdhl9kL3yd2/1Ug80p5THGxS3OF+tyQCd5UQ8Ce5RS006HStPXJdMYYn07sTjksVEwLDjC06xi+fKL5LFu25NHtE445Wnkb+iJpO/PxxztkkNdFr7dnPgnCoMcuu/7oJpG/rYb8MlA+9uW3YgDpw7hjz8ETX49bJM5ZII24e52bx1iq+bhn++3PK2aW+oeB4ZbrAc0QE+Bi2H7KSF0Y9535dFESd+F/3Qvw+rhhhbfy2qn8jw6wSka7C8d4APdlHgEbTGJjxx27Otqprdm/DHERIxH7Kw8Z33jzB+ykuSPDnjYbcEDiCJtytvvt8FQdbnnvw5WQm3WOElSRrhuHptERlKEZ328OU58NqqcPIeE7lKk7vPdt4ZZKBj54jGefshc7lmL+s/fhkDnbt17nhjjvt7CKs9T190gQBi2/8Acq3H0njfDvPegM9+/ry+9a/D9hlsUjKlSNuePkdiWXTiOsh6KvLoqM4e2SQp79npv33KmqerZR1wVa3XXWKF9Tdlf7GUhRIHW7Zt90GtHnGBPsiqGxsMeGPlmgMZ4W47+MqSi69+uSE3HrjMKOAgetzidswboBhfq2znCQKYy9+aBzvXHzCs9en7FU94nq3RUS3O57/ulOKY9wy6us5ehCD42dc1EqTkopOrQNuSbTdc8/OFFFzdBuNv8vRNdY22qKJiUx5IuTh6FOJt3+RUUVQLb/l4B0eQ7kOkG3M+ZUUU0rScR1mVAfob/d7KKJ9Rn2dVEERbDD+1Zn1CG2JGGfAeUqKIiaK2fD2SqYuR/d5KKK9G+QzI7vVQfhPBWokQs3IH9P8A6Cqp+f8AujxUUUvRurfn6EpLR+HeWzvwxVKKgoT+Bxzh/hMIi42/y8C6FSiQF2fPrySgbjifNRRIWTfr+r7IXOueH/hyii1FQz9P/VU11uSiiEVPXclk362KKJQHZpNXLmooslbffzUUUQn/2Q=="/>
          <p:cNvSpPr>
            <a:spLocks noChangeAspect="1" noChangeArrowheads="1"/>
          </p:cNvSpPr>
          <p:nvPr/>
        </p:nvSpPr>
        <p:spPr bwMode="auto">
          <a:xfrm>
            <a:off x="63500" y="-893763"/>
            <a:ext cx="2466975" cy="1847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388" name="AutoShape 4" descr="data:image/jpeg;base64,/9j/4AAQSkZJRgABAQAAAQABAAD/2wCEAAkGBhQSERUUExQWFRUWGBgYFxgXGBwXFxccFBQXFxcYFhcYHSYeFxwjGhcUHy8gJCcpLCwsFR4xNTAqNSYrLCkBCQoKDgwOFA8PGikkHBwsLCwpLCwpKSwsLCwpLCksLCksLCwsLCwsLCwsLCwpLCwpKSwsKSksLCwsKSksLCksLP/AABEIAMIBAwMBIgACEQEDEQH/xAAbAAACAwEBAQAAAAAAAAAAAAACAwABBAUGB//EADwQAAEDAgIHBgQEBQUBAQAAAAEAAhEDITFBBBJRYXGB8AWRobHB0QYTIuEyQlLxBxVicoIUI1OSwhZD/8QAGQEBAQEBAQEAAAAAAAAAAAAAAQACAwQF/8QAJxEBAQACAQQCAQMFAAAAAAAAAAECERIDITFBE1EEImHwFCNxgbH/2gAMAwEAAhEDEQA/APrQ+JaZwDu4e6bT7caTgY5LwlCpV2M7x7roUqtXYPBfOv5OX29E6cezb2i07U1ukNK8ro9Wrs8lrZXqbFT8rJfE9EKgV6y41Ou/YmHSHrpPy59M3pOprhCa4XKNd8fskVKr8vRZv5n1Gp0XbdpIgmVy9I7bdBDWGcjI7yFzqleruWF7aszjuk+Cp+Tvz2Pxabndt6RsG6w55rudk6Y6oyXiHTfZe4XkiagP4RGX1O81nfpNUG5aBIzMjwutT8jGe9s3p2+n0NReBd2mRJFUzBj6ovlfMLK/4hrBt3Ezj/uDlFl0/qMf5WPjr6JpFcMaXHACVj7P7XFUlsapxGchfNNK+JKznsaSS2QPqubmDBIG5b2doupFz5/ANbAYrvjnLjtzssr6Yovm9H+I1V5IaLgTGqI85RP/AIh1R+mb4gCPFc51ZfVb4voyi8DofxdpFRheHss4N1Q0RdrnSTMzZcrSPjmuHPZVOs1wuGgSJEfSRBGC3zZfU1F8o0P49rUxqUw5wmfrBeQL2F9pWmn/ABI0yTNFhEZsc3Af3eCrnIpLX05RfN2fxJ0l2qPkBpm/0nVM4S4uELdR/iDUMg0myJxkSRaBcyj5cVqvdKLxFD+Ijy6HUWttiakDh+HFVT/ie0u1fkuneSB4sTzxWnuFF5E/xDYMaLuTmn2TqX8QaBIHy6oJ3Njv11c8d62tPUKLgH430YGHOcP8CR3tlNofGWiOwqgbi1zT4hPKfa07JQuCxs7coH/9WczHmtA0phwc08CE7l8BNVRXKizsvnFFzc2t7yt1HVP5e5xv34Lg0qzT+YtiQfzeN5WymAcSTlgfSF8Tu9m3oadVoyjmEz/UDMHrmuGwn9RjeRHin0nnajX7nbs0tPbP4vA+6aNLBzHJclmk5Eg7reAxTPnM2RzI9Fml0f8AVD9Xj7hC6pv7ysNKq0/mMbwR45oaukAYPEbh7LN2dtNSdpSXVHfqjiPYpL6mJDr8RfjmufpOn1Gixt/TBP3TJl4W3RqEnMHv9QsVYgZkHc70K5bu3HGwI52PjYrJpHaz7jWHKF1x6WdZucdV1dhmXAxjOXcufpOkUgT74rm6RpLnXMHl7LPU37F6sehPdcrkdpemSIEjeCZCHRe1HzBcXAi/pwWUtLsLLZouidy9vT6cwccrt0qdVrhF72394WHSOyWH8JI5z5rW1oGSZK32t8LuRS0k0aZYxtzU15nLU1cM4+o81z6mhMkOqS8nPWjCeoXSeBsSH08ws5YcpqVTUu6douktmGkNaMi0m0CLyOPNa67w2NX6pB2zI1YgZYnuXGawBxJm4gR+EReY4pTJuSYM2BNzgBhlntyXky6Ocy3/ANdplLNR0mV3uj/aeDaZAgHPPyUfozsXWXOHbL2TqkxjvjdOZKc34hqzFSAdgb9Q4nALzZYZy9o1Mp7MqUNW4gHbF0NOiXmAZIAJn+ouA3flKJ+mMJ+ounbq2wmA42wOAhIGkgvdqVGDWDYkzhrcJudq109S/wB2XQzt1+knEB0yCAQeOFir1DglO7PqABoqsgAAWk2t6JQ0F0yajnbogeZT+nd1ey5X6P8AmRn6+CB1Q39Y8QmidgHigewHaePsFTI2sn+uqzDXHkhqaRVYZNbkZPhdaqrogAc/usrmE7vT2XbHrWeHO4S+Rj4irCxLfEeEq1mdRj9/srRzxWo9Ro0xjDeHeRAW6gRj8wOzib99j+689oz5tfG3kujQMXtG+PMLjwbldR1YZlwjcHRwIPBOFSQI2md+eHeufRr5HDy69EX0Z24LPFtuGl/qBEbFD2hPQWRtMGwdOxCaEYuCuEqa3V5SjW39ywfMKhrkcU8Q0aRXc4DZlgFh+Y5u3rantfZI0h4XbHpxm3QalSPywOCy1TBPQTvmTPBY6tS/XBdmB60SeKRMomU+5GwLtji52mMbAWvR3nMc1kC2UQItPNdMvAx8mFyjaiFwQFYjdOL0BKDWVFy2yjnJD6QyTZlCQkM2rBmNnOMPJHpVcOYRq3JLnEHGB9LeUk8YTC1JfR5LNwlMysTTtEilTYYIc6XQf0A6x331Y4LhaTSAa906sODWjHADWJ8PFdj5PC6z6RoQcAIiDNhYxe+0SSsTp2NXKUt+kQxzpMhmeAN49Fy9A7WrPzJGZ2RnZdKn2eMHQZiZE60Sb7pKfoeiujXP0gy0NxADTMkDeuVxmMvZSb9g0XS5sQYBxtcCbzl44LRSqNJsRtxmwxhcXRNJqO0h41gGkXIkhg3AYu2cVopPbRexjaZc94Mxd9ybPBAiCBuhccujvbUbq+nhhk78fZcmv8QazrAxe3DD0WTtqqdZwuDmM93muZTYdZoiBMgE7hPA2T0+lNbrncq7n80dkTEDCdl/GVEinpAA/ERt4m5y2yojt9Ddeup1hOI7o8VRrjACL4/ZJc7Vf+mbjYfYynEAYiZ5DHKFnHp2O8GK5jFNp1tqzNp3gWRGgWm61MKpW4Obtg+CmtGJ7rrMwiEt+lgC6ZNE+q+6NrZwPKVlp1Abkp/zQ1PGeRsTakG6TpFRSvUwWYmVrHFm3aSUTaJKJlOVb35Bd8cdOdpatQhE2mTkujJ1GhnN+8LQXKgxUudu3WTSF6AvUIQlISVRcgKolaZGXQr15SpQudCQYSgc5TXlA5yQhKEqkJclBcEExs7t3imEoHFIBotb5ZJYGtJObRfK427wrGkloeQ0Co/VGtJOqBH4RhOJxxMoHNS3LFwlamVg9H0akxpeQC941QBctE6oN8XOu47lyRopq1CKbQA2xMSNa5gZH7Sug18WI5rRoemFhJYcZkZGxExtub7lj47N6a5y+SB2KwWc9xIsSGSLWxAgqLYdN2QBstkouHw07xP0+NUGMD5pdOrrdb07Tj9BjqFkoEQt3yZezpUHNNjZMMEFszGBXKpVdY3wHoo7S9V1slnlry1ptbUyKS2mDjdZ3aYXGVKdZc5e5pr/AKUTq+GaCVGtXWYMbG18p9OhtVsbGA8UNWocF2mOnPYnvyCWVQVlbkA6LZK6QCRotMAStLlyyu66YwshLITEDiogcluCYgKQFwSyjKFagLVOKJwQEpZAVZAKqUGtC0BaiAtR66ElQBCAtTCUJalFFCQmFLIUi3MSnMTSEJCQr5jtvgPZRCopOlpdeGlY6GlC10Gk1dfBDRaQvLZa7zs3UbTvVuYClB60MbvCZitgbSA/ZMbTB3q2ngmB4WpjGbVsp7gmEwg1gVYXSRi0Zda6Vc3R09HLuC36Joeqb/sq5SKY2uarldStojSIz29c+5YX6GRvG5UylNxsaNBqSIstIStHaIFrphK5Xy6TwEgIHWV9d6BwSAuSyjKDUSAkKiVHBCWpCOSSEbikykLhLPBMISyFoBRFC4INaFAZCFUSqJSlOQFEUJcpAIlLITiluKgUWqKyVEoToiwi/FUye/rJJo1MoWplryuem9ntYmgwk0XTj5JuunS2cFDbFLZJ3JhMLWmTJEStmhaKDDjx3rlmqux2a+aY3EjxlZz7RrDvTtWMExs7J9ERZux+3qo5s9CVxdSzs66zRRkqay3XXQVjroqSgB0UBbtRFsfsgqN2pASOHNAXIw3qUBSAOKAu6lMcY/dJctBCgLgrhCUgL0pyY5BqpASUJCsoXKCnJRCYUElaAAVCFHBUCFBUoZVlCYUlEoSrK2aP2a2o36H/AFD8p9IWpNi3TBCiKporgSCCDwKitLZQpymsS2OMx9u9PYzbCNHZjDKeycADO4Sl0mjcOOC6+h1qTPzCdq3jjsZZaJGgVDgO8hCOyKhyHeupT7Up5vHefZaG9tUR+Ydcl04Rz5VxT2HV2DvXc7B+HqrmmzbEfm+yA9q0pnXHXJd34d+IqLdcOqNAN8eRXPq4zjdN9PK8mX/56veAOTgP2VN+GdIxgd69F/P6X/KwbpI7zCs/EVANs9s8SfILyaenbzjvhnSInVbG3WE2S3fD1cCdUH/IGV6E/EFL/kBGNgYGGFgNqr+eURMPbO3xIVpPOu+H61vpHePUpZ7CrfpHeF6T+eUf1N70P82of8jVrQedd8P1v0g/5DwS6nYFUZN7wvRP7bo3HzByPUpD+26X/I3LfnknQ28+7sKqMQ2+9Cewquwf9gu27tqkba4ywnxtZU/tmjhrz3+y1pnbgu7DqjId8+io9h1f6e9dt3bFLN/mlt7apZP8CfROhtxH9g1dg71HfD1XH6e/7Lru7bpA/jn/ABPshf25S2juKdQbriu7BqZ6vf8AayFvw/Un8ueZ9l2Xdu0v1eB9kLu3qMXd4Hjs6ha1Gd1yavw7U2t7z7Jf8gqHNvj7Lrfz6l+o9x9kB7bpfqMcCqSLdcv/AOef+pnefZJqdgv2sPM+y7Lu3aX6p5H2SanbNL9Ucj7LUmLNtcd3Y1T+nvVHsSr+kd4XTPatL9fgfZG3tenlUb4rXGDlXGf2PV/T4j3QN7NqgyGkEYEET5r0B7Vp/rZ3wlP7Upn87e9XCDlSafaNcATSk7ZieSiM9oU/1N7wrWtfuP8ATzNI2Ra0b+vFINTYq1lnTW2gPRByQ0owU6R4cprJYK0OoQEUqBWzss/XxS9DoktKdoFMB8nCeGeU9YLnlZqxvGeK+ifDnY+jvpgucHuzYTEY21c9smcVXaDKzCRS0elqjAgBxMbbjhEZLMOwKNRmtQrGctaLbZgS0pVLs3Sx+F7gNz5FiQTeZw2LzO4T2k0AivokO2hurO+8EciuBXqNLjEgE2BIJC92NPbSpaukVGF8TA5xa82jJeH7QrNc97mCGkmAREd1hlbJIbG9qhgA+TS2fh85uvQdmUWVKQeadNpdNg0RGtAleMjrcvaaJWp09HaC5tqc5Y6s7bmZ70p5h/bl4FKkd+r6rn1Khe6YAJj6WgxOFggcfHHPrNdv4c0emP8Ace9oODWuIEGBLrnhCWT9B7JZSbr1YJA1iIkNGwAm5xupTo0tKYYaGPGyARx2hL7W7fZrFur8wZ3gY4CBcZysFDt1rDLaIBOYO++DVoMGmaKabtVww7iN3WSrs54bVZrCQTBBvjb1XoKmk0dIp/U4NO9wDmmMpx9V5nSqOo9zZBjAtIIIyuJVoPS9saNUbHyWtOMjVaTtkTwIWLQ6VVzwKlOnq56zWg8ovK0DtZlSjDngOLYImIMY+E815ylp72Gz3DnPgbLQdLt/RKLI1ID82gzb0WKl2u5rQ2GYDFs9/guno2m0azP93UaYjYTvByXD0umGvc1pkA2IJ6m6f8J0+z+3frAqBsG0hoEE4Lf206owa9ONXMFoMY34Lybl6Hsztxny9WoQCLX/ADDATvyTKzY4uk9oOqRrxacBGzEjksjlq02k0PPyyHN3ZY2WRzkUgqcUEokM71JZSzgqJ7kRKQEuUVdYKKRIKYEsWRNcu7iYCm02q6FNa6NDFYuWm5NksC7DGS2eWXp1gsnyrDro2WpjzqgZDnl4Zrjldu2M0Oh9IyvhPp4I6bD4X7/soxwxuIyzw8MPuhY4/lBvv9M8fFc2z6dQtP0mMYjET14I6uluiC53/Y75Gw/ZZfmj0uRn4b+asmOMbBzURBx6G9MY6+U8L+CU5/tfhxVfO4HPz28yoDJz459QlumbXywuFBUz+3lBQST0VIetl7efchdvUc7nljGXXcgjb1f7KCiPVUXRabc8Y2zBUfY2vje/PE8e9LeDuE3PsIwz8EhYfs66uqJz65ISR1u5KnutsEdcEpByHHvQkqT3dd6HG+HWWzlsSF652QTtQEjdh90Q3pZCgF+zkqab27vLHq6KYv68EAGHWG/rJaCy8IC7rlmVcCc+PRxUmd/RUgu62pb7ZI0Dzv66hSLcdnXWKAORPKByQsQohBPX7qKBYK1UKRWShcrq0sI28usCumWWmcZsbRA8ugtVKevuk06UxtjLfimteQeuuS412hgdz9dnD7J9EzYfY23pYfw3X2543Va9lhoZAAsb8eus1bX5dd+xAePv3dypvRzUTCzbAyxnPC4sre8k2gcsOuoVawPje+V+WxATIOAvlAAvvvhs2qAw3Gco3Hhuz7lBUIsD435T5Qhc+wtum02xtxQyDuiBY381IbXZDG/hj1CpzuW7PDrqFIAwHORGzbOzxwQAyefLDr7qRmz9sR+6Fx28vRDN7emNvshqOx68lJKjtt/3PXJCam1W0eH7oOIE8t2d1BZM2t5T1dBEePhtPWKsbehjsspnglBcYiBmd374KnX698lYFpt5d172CrK3f6+C0yt2XXkknrEYYoyPL39eroCcfGerqSid/wBupVOx9tnqrdbrgluPXA4/ttSELuPPrigL1C6245e8KurdcFJWt11kqeRHW+FZdhl9kL3yd2/1Ug80p5THGxS3OF+tyQCd5UQ8Ce5RS006HStPXJdMYYn07sTjksVEwLDjC06xi+fKL5LFu25NHtE445Wnkb+iJpO/PxxztkkNdFr7dnPgnCoMcuu/7oJpG/rYb8MlA+9uW3YgDpw7hjz8ETX49bJM5ZII24e52bx1iq+bhn++3PK2aW+oeB4ZbrAc0QE+Bi2H7KSF0Y9535dFESd+F/3Qvw+rhhhbfy2qn8jw6wSka7C8d4APdlHgEbTGJjxx27Otqprdm/DHERIxH7Kw8Z33jzB+ykuSPDnjYbcEDiCJtytvvt8FQdbnnvw5WQm3WOElSRrhuHptERlKEZ328OU58NqqcPIeE7lKk7vPdt4ZZKBj54jGefshc7lmL+s/fhkDnbt17nhjjvt7CKs9T190gQBi2/8Acq3H0njfDvPegM9+/ry+9a/D9hlsUjKlSNuePkdiWXTiOsh6KvLoqM4e2SQp79npv33KmqerZR1wVa3XXWKF9Tdlf7GUhRIHW7Zt90GtHnGBPsiqGxsMeGPlmgMZ4W47+MqSi69+uSE3HrjMKOAgetzidswboBhfq2znCQKYy9+aBzvXHzCs9en7FU94nq3RUS3O57/ulOKY9wy6us5ehCD42dc1EqTkopOrQNuSbTdc8/OFFFzdBuNv8vRNdY22qKJiUx5IuTh6FOJt3+RUUVQLb/l4B0eQ7kOkG3M+ZUUU0rScR1mVAfob/d7KKJ9Rn2dVEERbDD+1Zn1CG2JGGfAeUqKIiaK2fD2SqYuR/d5KKK9G+QzI7vVQfhPBWokQs3IH9P8A6Cqp+f8AujxUUUvRurfn6EpLR+HeWzvwxVKKgoT+Bxzh/hMIi42/y8C6FSiQF2fPrySgbjifNRRIWTfr+r7IXOueH/hyii1FQz9P/VU11uSiiEVPXclk362KKJQHZpNXLmooslbffzUUUQn/2Q=="/>
          <p:cNvSpPr>
            <a:spLocks noChangeAspect="1" noChangeArrowheads="1"/>
          </p:cNvSpPr>
          <p:nvPr/>
        </p:nvSpPr>
        <p:spPr bwMode="auto">
          <a:xfrm>
            <a:off x="63500" y="-153988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6390" name="Picture 6" descr="http://arboldorado.files.wordpress.com/2012/06/volver-a-empez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4724400"/>
            <a:ext cx="2620774" cy="1962151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E to IE</a:t>
            </a:r>
            <a:endParaRPr lang="en-US" dirty="0">
              <a:solidFill>
                <a:srgbClr val="92D050"/>
              </a:solidFill>
              <a:latin typeface="Rod" pitchFamily="49" charset="-79"/>
              <a:cs typeface="Rod" pitchFamily="49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Nevar</a:t>
            </a:r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: to snow</a:t>
            </a:r>
          </a:p>
          <a:p>
            <a:endParaRPr lang="en-US" dirty="0">
              <a:solidFill>
                <a:schemeClr val="bg1"/>
              </a:solidFill>
              <a:latin typeface="Rod" pitchFamily="49" charset="-79"/>
              <a:cs typeface="Rod" pitchFamily="49" charset="-79"/>
            </a:endParaRPr>
          </a:p>
          <a:p>
            <a:pPr>
              <a:buNone/>
            </a:pP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N</a:t>
            </a:r>
            <a:r>
              <a:rPr lang="en-US" dirty="0" err="1" smtClean="0">
                <a:solidFill>
                  <a:srgbClr val="FF0066"/>
                </a:solidFill>
                <a:latin typeface="Rod" pitchFamily="49" charset="-79"/>
                <a:cs typeface="Rod" pitchFamily="49" charset="-79"/>
              </a:rPr>
              <a:t>ie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va</a:t>
            </a:r>
            <a:endParaRPr lang="en-US" dirty="0" smtClean="0">
              <a:solidFill>
                <a:schemeClr val="bg1"/>
              </a:solidFill>
              <a:latin typeface="Rod" pitchFamily="49" charset="-79"/>
              <a:cs typeface="Rod" pitchFamily="49" charset="-79"/>
            </a:endParaRPr>
          </a:p>
          <a:p>
            <a:pPr>
              <a:buNone/>
            </a:pPr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This verb is only used</a:t>
            </a:r>
          </a:p>
          <a:p>
            <a:pPr>
              <a:buNone/>
            </a:pPr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in the el, ella, and usted</a:t>
            </a:r>
          </a:p>
          <a:p>
            <a:pPr>
              <a:buNone/>
            </a:pPr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form.</a:t>
            </a:r>
          </a:p>
        </p:txBody>
      </p:sp>
      <p:sp>
        <p:nvSpPr>
          <p:cNvPr id="15362" name="AutoShape 2" descr="data:image/jpeg;base64,/9j/4AAQSkZJRgABAQAAAQABAAD/2wCEAAkGBhQSERUUEhQVFBQVFxUYFxUWFBUYGBUXFRgWFBcVFRgXHCYeFxkkHBUVHy8gIycpLCwuGB4xNTAqNSYrLCkBCQoKDgwOGg8PGiwkHiQsLCwsLCwpLCksKSkpLCkpLCwsLCkpLCwsKSkpLCwsKSwsLCwpLCwpLCwsLCwpLDUsKf/AABEIAMIBAwMBIgACEQEDEQH/xAAcAAABBQEBAQAAAAAAAAAAAAADAAIEBQYBBwj/xABFEAACAQIEAwUEBwYFAwMFAAABAgMAEQQSITEFQVEGEyJhcTKBkfAHFCOhscHRM0JSk9LhFUNTgvFicpIWF6IkJUSDsv/EABoBAAIDAQEAAAAAAAAAAAAAAAIDAAEEBQb/xAAsEQACAgICAgECBQQDAAAAAAAAAQIRAyESMQRBEwUUImFxkaEyQlHRFYGx/9oADAMBAAIRAxEAPwDQHtTh2K9zjY5dVFmyoxzaBV01N7Dbc61Mh4oGJKi990Y5dRoRcaA/EH41lsfw2JwbRqxGjAWBUjlcaA/HTrTOFTPh8geUHD6/uNmGUWC5idtxmIzCw5Xs2/TMtl7j+OKroS+QhhdZCLgE29qwuPK/KrSHiaA5L2JF8jWswO+S+jem4qDjYBJH41D6XDXG2+t/xqPHgbxFLGSMDwnXPERt4TrYeVEmDYeXjRw0qh2vA9u7YkjIb2CBzoAdLZtOV9hVn/j3iMbDvCdVDWV25lDyD9DsfxzQxyEGGe0qkaxuFzAH/MjYgZ16g7VxVZVkhY98I7PCDpIYf3kUk3LIVuDra46WKsmGGVcZLQyM5R2bHhvH1JFmzptcjxRsN0kG/wDxep3E8HFPG8M6hopAL8rAmwYEbENaxHOsRxBQHWRSQZgFLjQF11RmGwa1xfqoFTuFdoc4CSABk7xHAOhGmq9QdCP+4edcx+HkxSXHas0rKmtnj/aPgb4TEyQPe6McrEWzpfwuPUdPOq2vQPpdjzS4ebm0ZQnmcmUi/n4zWAtWia4sVZ0UqcFruWlFWNFdvXbUjVFWdvTr0MU69Qq2FU07NQQadmqA2Ez1wtTQa7V0QcHogkoNczVCEkSURHqGr1IjajRCUhqQrVDVqMj0QtsmQwSSOqRDMxEht4TpGjOfadB+719AaJHFJ3KTNGQjrG4OaO+WViiOUzZwjOrKGI5U7gfFFgxCyOGKhJ1OQZjeSJ0XS40uRTMNOhwccMgaSaNYe5Z4kvh2EpaYJMts0BjOiHMwYna16NJUNjTiSIIJGQuqFkHeaho7kQhWlKIWDuEDDNlBt512cSRRxSt445IMPMWRbZDiGlRY7FyZD9kT4RewOlTeGcVVIkUq5eIcQCgLdZProXIS97IFIOa+vS9D4pxZpuHw4PupSIIcIFsigGZDLFiBmzeyYpAVba68r0SiqGRSoUuGnDohhbPI8kagSQN9pEpkeNir2Rwv7p3vpeokZZgpKsoeNJVuV1jkzBW8JNr5G0NjVlieKojYYRRukcGPMylohGqxOYwBIxYszWDhma5N+elCx7L9Yy4bM+GjTDQxOUJzpDGVZixK5bMTY5SGJNrWqOCoKiKIzXam91SpNE4lLHE8ExyOY0a+gvl9WG3K1/0q54bxPOTDOBc+ww0BG5XU6HoNz1qA+LR1PIjcMOfQ8rVXK0cjhUkC62KHdSATYG+mo62rQm0qMruzXYHASQjKkhAtodx0AI6/dprRuGcRlgP2qmRMxCsu6jkN9V5Cs08+IVSokuLGxIFwbWBHpuL1pey+N7zDIp1dRldSNWymysOtwL3506DTdEZY4+OKVo7rmIbMrugXUasCRbcE6+flVRO8odQoCsrXVjcgDa1wfZ3FC7Wca7iMAKRHppcXLBgeewBHnWKX6QpGsF0kz6XGZSljoSTmDZumlqJzS0OhC1bNhiONl8qtlBuPZJsy+K7gH2WFhax8/IOwjHOwJsxDDTq2UC3uX8KruKJmw8MmzShSFG9tC3u2q37K8JaRs5F9tLW933UMcrb2McEiq+kh3VMOuU5CGOa27CwtfqAKwwr3btNwJcRhjE4FyCVPNWGx8v8AmvDZoCjMrCzKSCOhGhrPnjTsBnFrtcFdrIUKuEUia5eoCcNcBpNTb1CDwa7TL0gahQS9PzULNTqsg69cptdFQg5aKjUEGng1CEkPRVkqJmroarsFonLLUiGWqtZKlQy1dlUXeGkqyiqjw8lqsoMRTEaIFoi1yQ0KPE6UGXFCiGhc1cqH9bpUNoojlFLuL6HKDYqQb30tfy9dqqZsAvfBsuig2IB9BqB5HX86tstszLa5/hcXBGtmA0vtprXGhzHLqCdTe41tqfy9B76FyaaZlOcK4jK+cFAyoPb1zG97ALzPn50/hcr5mkQFXjH2hNwuXlYr7WttKJAe7Xwk2IsRbwlwFs19+n3epmwYN5ZGZSqrIEV4mIZP3jZgDl6Hnz6U1ZPZIpWUHbnvJoUlXxKLhmUbAk6nTQHMBr0tyqh7JdmXmlUAW1vci3s6+7lr516FhcJISY3T7HNIAUAW3dG5e/QDNrsdbg630nB+z6qjBVKjS4YrqFI08IAA8Ww0570vJ5EErb/6NkU60UX+DmZ1IPgTwJbay3zbabj4Wrd8DwgiQAW8/OoWAw6qHB2zg3OwsLtfpbK1V/ZrtWmIkYDQKfXTa9YvFzyyzbHSgkjVY+JSNeX4V4X28wgTGvb96ze/UH8K9plxocnKevptXjf0hvfEg7+D8zXVyO4GWaM3auGuBq4TWEUKlTb0r1ChGmGngE6c+lXJ7EY7KG+qT2NreA3N9vDv91VaLSsoxTqsMZ2dxMLrHLBIrtbKpUktcgaWvfUge+tE30S48RCTJHc2+yz/AGgv/FplGmp8X36VXKK7ZfFmNvTga2uB+h/GOiu5jivYlGLF1U7kqqkX/wCm96z3aPghw0zIFmCCwV5Yyhe27AclJBsN9KtTjJ0mRwaKylTSa5eiBCCug0K9OU1RKC5q7moZNMLVRQbvKIk1Qy9IPVlFxFidKkpjao0nooxNEmMiy+XGnrXXxWlUgxVI4urcg+Ra/W65VUMRSoLJZrcBj1yKgAV7CyBbDw2GZixtqPfvobE1JWLOA6ZtGW+UHTrlbnzI32qp4pgMsqSk6K412vc2925Fx7tam4yLLICLeLS4uQRvst3ZdB4VOoFr0+rWzN2Ski8RVc1nDMASVN1HtBQL29akNMVXMGItttqrcumnUUzDurBHzbaPcDQ22sLBQSL5RYaW5Go3FsOwU2/IfxXFxudTeo4pKgja8CytEqm4zmZGOa+XNnbN53sNfIVzC8Qc4ePM4zEmCYkbSISiy3HI+D/yHSqngvELFGtvluh3II1HmRe3vo/A1GHxEqZQcNiWOjaBJDyN9lbUeRIrk+XCmzbgyLpmhnjIhm/7ZA+xKvkzc9CNvu868d7OO2HmaMMSuhBt4ivIG1eucLnbvZIpL+EurK+rPExJW55soPwavJO0WG7qRoRrKjFSw5WO4PmLGmfT9KS96GZJe2ei4HjHgY2IBGl68s7W4zvMS3/SAPz/ADq+4fimSAZiTlBrE4nEZ3ZjzJNdNybjsRk/IWalnod60XY3sXNxCWygpCv7SYjRR/CvJn8vjWeTUVbFJN9FELk25nYc69J7FfRb3qCfGBgpF0h9kkcmkOhUdFFj1ttXoXCOx2EwgHdxAEC2c6udr3fc3tsLDltpVuRcVys/nf2wNWPCk7ZUcL7OYWORXTDxB0FlIRfD6ab+Z186vJJiNTpQllVRYAAfjTTP88qwPM6pys08VekNw+DXP3hXxX0J36D4a29TUs4jWq+TG3295p2DUHW5b8B7zQ/cN1GJbx6tlgJelVnGOy0GLFsQpcDYZ2AHmoBFj571PzfP96cRfnTY5ZRd2JaTPJvpQ4JgMPAFgjijlDKBkPiNz4g3iudOt68wKkaHQ+dfUqYFA2bIpccyoJHoeXurPdt+xbcSEamRY1jYt7N2YkZbXOwrq4fIVJS7ETx/4Pnm9IGvS+K/QdOiloJ45LfuMCh9M2oJ9bV5xi8M0TsjjKyGzC4Nj0uCR8K12n0Z5JrsaWphNIvTSasAVKuUqhBwNNzUr1yoWEVqfehqafeoWODUq4GrlSiUeh8TgBTI5F28ETDxWkdWKlgNAQqMbi+opxw5EKkWPhQgHW2UBmTzsAQPIDpVHhODSQmIqS3cuZFQk5SwFibfPKrJuIJmW4aMn2rjwg23uNrnMfhWzTYqS3ol4LELKyWXI4IWQGwsT4bjqpvYdApvuRVviYythYHmQLa/u3HkbsNfOszxbg0jlZYWu6g2IOU+ht6E39aNge0Mt8mKXIx8Icjw3vcKel9QD50LXoq7J6yFJY1ABW9kbYgjxBG8mFlvyuK0EWLzlldDlYa3A0IHP3fGquRA8Xi1vmN+RUWIseTZWHwB50XGSM1rtlddpVuA2W+jgaX0PrrblWfJjUlTKUmnon4mCZJUlzl1jXKt9GABJAc7nfc7X5gmqPtvw2FnjxcJv36+JcumZAFzX5NawK/9N60mC4i5UhgFewHs5ke2lt7jmN/fWU+ku+GjjliACykqw/he17jqCL+dxrSMMFjymuOTnHZkuOcTyRd2Pabe3IVTcH4TLipRFAhkc8hYADmzE6Kvmaj4LCS4qYIgLyOf+STyAr33sZ2WjwEGQeKRjeR7WztyA55Ryv686ryvJXjx336Q+GP5HfozfCPoWRe6bETZyDeRFFksP3FJ1Nza500vYV6VAFQBVUKo2CiwA6ADahhr8rU3OCbH/ivPZvInml+JmuOKMVoK8lyLcvmw506WUAXY2HmbfeaGml7DTrQpY8x0uPPb+9I3YdfsBXFFtFG3PQ0GSORhoDbqfy1/SpiQhRb9Pk++umYHqarpbG8qf4UChwhy+IAnoanxKeZ06DSorvqLe8m1GaTSyn39KkUosXNuXYf6wKfG/wA86rIV8R1J9dSalJJraxvVfPJy2BKBLVrDU2pCQcqFmuK4TR/M0lQugpxFeZfS9wtZI1kjwjmXMLyxxH2ba94UBuNgM33c/R8/SirLWvx/KcJ2wZ400fKZphavobt32Jhx0RawSdQcsgyi+hsr6XZfhXz1iYSjsjCzKSCOhFd3BljmjcTDPG4ivXb0K9dzVooCh165em5qRNXRKCq1OzUANTs9Siw4NKhA1yhplnqbm2o2Ge3oL6/nTcKY5wStj1HP2pANPRR8aznGu1XcjukW5UFGe98pN1Nv4mF9eV6bgOGPlSWNiCyhrg/xgn860ukqYhxfbLtMJJh2ZoDnX2XjJNmym4y/wtY3FuTedSJMYsylolJYaMjWKuOaHezW2JHw3GcxGJxcYcg3zkFvCDayovh1/hQaVTSYfFLJ3yOQza5k0DA+Iacx61FJLpk4J+zd4CQqQIpBHbeGYZbcrISSrLqRodL8qu0xa2sQq30KuR5aA+yy6Gx0PWsPgPpBIGTGwhh/qBb/APkvP8dKvOHPh5CXwcroLXIgPeZeveYdxmC+agj0NDer7AkmjQ4cZWugYA6nLklT1ZA2ZRyutxS45w4YzDvh5HcAkEMBexBzA2YDNbbWx86osfjJu7LQ4rBOynaQCE3HI3K92/kwF+tZyLt1M4Az2b/psADcbaaj3neglSXIZhxSm9M1/YvshHgyWLd5Kb+K1hlHIA7cufKt1BLcXrAdmeKZgATqN7+dzWwwuI615LypynlbkeghDjGkWJc9Le+iiRSL9OdQvrA2+6mviAqnW1vnTSsr7GcdE5J76AUxsURyv6kAfrUePFgjmNNzpUY4nMfDsOf6VauqYUcdsLLiGJIuNafG9tvu1qHNiMo+7bS9Bia/tH/42++ozR8VoszORdh99/kUPDzlt9b0AqOVvn361Kw8SjS/LrQzApJEz62AvhHltv8A2p2Fl6mhFha3W9MibKSv6fnSZW2jPxVMntJ0rneaXvUOTEAdT6bfdXY5ha2tFewOGiWJb86Sy69ajxnSuLPYnTWii32Vx9E+J71je230WQYvNNHeOc/vZmZWI2zKb/dWnhluanJiOVbvEzuD7E5Mf5Hynj8E0MjxyCzoSpANxcdCNxzvUe9eifSV2Exn1mbFJAGichj3LGQjQAs6kBhe19AQOtecmvUwkpRtHNcaZ0GkTXDXL0ZSHBq6GoWakKlBUSAaVCvSqFFj2ugJxcqrtdDblmaNM333rV9meOx5e5Nx3QVbnZgA1iLbaDnWehP1gu5/aFiWttr7PLUZV+6iwR91MXIOUkZh5Zcot6En4edOsGS1RuJMUl49R486ki26gsrHy8Lj/eKo8XxdcPJa2eNtbAewdDcDodbjqt+ZqdgIIZl0INuh1W4/sfjRpezq6rbYA+43H/8AQb/yFA9ejPaXYCDE4LEi2ZAehNvuOooOJ7GojCSGQxsNUdWsQeoP5VE4h2HVxpoaq4uBYmJrCVwBsb30vfnuNNvLyoFxe+iKn0y3x/BcVMv2pjlcew8ieK3TMNx5EEVnJ+E4iKQd5h7W5oosR1BQ2NvS9arCY/FgBGkDjzAJG2oYVLxGGkC5s+cfwvY5fQjl5m3rV+mmNx5JQlZF7O8VVrCwFtCfMWvW0wWOXa+vK/5VhCoZs1sj9RqD5MNz+NGwvF/tO7cm4BtyHlltXA8vxHy5RO94+eOZV7Ny/FAkmpB0G3KmY7iykjIQzeW1v1rHR8SiUnMSxbmDcqRcfp/ap2F4undgD2l0tv8AD76yfbyTN0cftmqg4xEyEOhB/esLHTZr/CuRYwCwDAjYdfeOVZI8W0GliSbjcWHS+v30CbiQAuL/AO29wfMb/lV/bSNMMUfTNrjGDKS2gHyDXY5VUb/AeXlWOxXGWkiGwY7G518yOuldj434NX8Sg6a29/yaB+PJbGLC6o2GHxV2JHW36VInx9mTUX1H4ab1lMFxK4uuvz5VbQy5yATc76A+ltayzhVi54qZonmNtPwPyKAZsz6j+/T1rjuMtvx0oZYAg/P4Uia0YktkyZgtrDU9Dr/xR4FNunx/Wo5cFdvwoqOcunz99Uv6kgHpD45fWhiU3011+eVBSbXY/f8ApUhGCC+go0n0XxrZIhYeh+etSkXXeoWHe/OpeflRKkhU1sbxHCSSIRFO8L28LhVcA+asNR6EGvnPtX2fnwuJZMTlaRiXzqbh8xN3GxFzfQgV7xx2XGImbDRLMea58jj/ALbgq3ppXiva7tRisU4TFqEaImyd3lZCdwb+L9a7/wBMcuPaa/k5vkJGZyU0xVIy0hHXZMdkXuq6IqmCOuZKsuyN3dKpISlULJ/ZOYGZlOzIGG37rAEHzALfCtNJgA6jTUAqfd/dSKwUEEkT2DZXRmGm4PssPurWcM43Iq+NQdWvbTU+IG3qb/GmtA5Ozk3AyCSvhPUG3mKLBxHFxFdTIFDAAi5INjlv6qvwqzj4vGRsdunle1GgxIY+FSfO1hoaFRaYi/8AJW4btVM4AEY56tcacue+1WMWZx47X8gQLdNf1pwwg6W+H3UWwG36VbsmhmQLy9/6/Pvp5bMum2tiNRQZZra/J99QZfHsCCeYup95Hte+honYQR9R8+lVHHYyFDruu/UDqKc0M8ZOWRmT+Fjmy9bEm4HoRXcTK2UEliL+zod/M629b770qUVZpxycJKSZQJj3kfUnXU+ZPOtvBiVjALWtlBJtctcaBQdtOZrAcYCpIMgZL6lSBb1UgnQ9ORo8GNcgBvGAbgEmw8vTyq0lDZ1flnnjo3EcuIkUtEkWGjb95rvIw6+LQX9Khzo0YJdidN9DcajTyqFD2hkvrHe2g8RI102O4oWMxDyatdT0tepmy4nGg/H8fNztkVsW98qjQdTyouHz6G/Tpz9RSwWGGup1/etcXGu/Sp8OGB2NvLQ/ga58mlo9FBND8FKy8zb1Fx0HlVrBxCQsGD3tyy/n/eq6ORdlIsOYve/rYa1YcMwZL5vFa373ivvptuPm9ZMsY02w3RqsPjC4AIPLXl99HxcmVFFiTf8Ai58wRQeGwE+fIbHzt76nHBZrDW4015DnXGnSOfk4qQPByX3JHkf1q170MLCx8wb/AJVFhw1tAR/uF/hR0JbRdSOd9KXjgZ5tN6EzLzNyemtOhwYJBIqTg8JfW4J5nnfz6VYxwgVVSfQuWRR6AwYWw+RUlUHSu35VGn4gUO11A3G9G4pdmW5TZLW1UXazs9hcYmXEDKQPDMLBo/8Acf3eoOnpvVrh+IxybEX86fxCIGNrC7AEi29wL6fpzvatOGUotOAqcfUkfOnabs3JgpzFJZhbMjr7MicmHToRyPuNVSirvtTisPLIsuGzJnHjiINo3H+nroh/h5G/K1Utq9XBtxTZzJKnoIBSKUkNEFGLBhKVFC0qhds5LErzOw2ZywNrA5r3NzsTf7q0cPCmygBgBrrqSbjkeQ9xp3BeEjIM3rv+Pz0q8iw45C3pz92xrTWiTlsq8JwxgbswPxP4ipZDKdNVtsAu9+lTjB8ajMlL6EBCw0uDqSN7W6cqhTcQVT4o5LajMFVhcctDfz2o7SC4B9db26aHYGuEnxG1weV9eQ9/rcVdlbAtioiL3sOeZSu/W4tXO6Q+wV9AR9xFMMwuR16399R3gA0ZR5OoH39fQioGtoZidTobN879Kjy2Ka6G9j0945f2NdaHXfXkCCPgdjQ57Feh0v522v51nkMiQsVw0SqUYWbUo3RuQ8wbVR8Ll2B5Vp4Wvztl5+lU03DgHzDZyT7760ty/C0zf4mRxnRbYEs3s2IOlTnwTA3NuQI68hQuFLYWFXsHDA5UsSSDcDz/AD5Vx8mTjL8j0OOdlQvBrbKFHqdeemtSYuGDbcH3H7tL1fLw45tL/DQevWp+G4PtYctbjbb599JflUtmz5IpbKPh/CVzXt8+d/n0rUYXAjL06acvK2tEj4aAB59fL8KtMLhALLbTzJtrWPJlc3bM+fyLVRIpQKNNtyeVdixmYaK2h3IBU8t73q0/wwX11091SMPh8t7G+ulwNPIEcqQ5JHPeRPsr4sAzakW/L86mRYcLYDlUgnrUV8QLixHmOdBGW7A5OWhuNw5Q95Hc3HiXrbYjzomB4mrjXf3+n6fGjRTA6VX4vBc10NXOThtEjFS0y4MdxpVfNgnAIVrdLi9vSouA4tlurm3QmrlJwRRWprQtxljZjsXw2RGzAHztt6irHhfF2GhDWrQd2CaYcIL3sKXwkto0S8hTjxmjy/6TuxX/AOZhoyQ37dFBNja/fWGw5N52PM15iTX1PGLbV4N9KXAfq+OZkjyRzAOtrZS2z5Lba6leWbpavT/T/JeSPCXZx82NXaMgGoiPQStFhS9dQzuNhhSqyiwOg0pVVk+NmowEN0GvL1qcgPT8Pn41V4DHeEZSwB2LAAkdbAaGpom/jY69SbHb3VrbMsnskMSB4h+H5mmPiFH7wv0uKGGI2A+4/Ag0pG66em3woHRQCWa/sgm/Ow+6mJLbQafCuSxDcab3tpf3UM38j6aVVl0GkI3AGntDkR1HSocwyHqjcjy8jeiqaicRxAEdvPTmLjz61VkQpCNj7J211FRJ1sL6HY8tRzv50JccNBa/WizaoSNgCeYv8350qWxi2BjjsbjYg0bAYNX3G34H/igYJ9x5XHu+TVvwuQBxbn93T58q53kNqLo04XU0TsHwteWg/GtHgMKg219KLw/CqQCQKvcNwwHa/wAa4GTI5HZjloi92o9ogc7e8WNBxOMCrte9rDr5k7AetXSdmgT4jp0PxrkvZVBcr7W+9acfg5ZR5UV9xC9spOHOZcxJsQSFUbC2ma361a4W+U31Io2H4WsWoFiTr51x4rG4rD5UZYpcWNWRS6JGHxNxyoxfpVe8dtRQVxTEi5Ngdvn3VnjK9MF476LiRb1FmwwIGmvXnUqN7imOKjimKjaZCAydbH7qkW0rjJenIlWpa4sa37IUvD77UOMZRzA6jlVqoqv4kzLrHa58r/P/ABQ8LLjNvQXB4lhYXvb7x61ZxSXrN4NHvdzfnryPlbarqPEW3Px/Wrxza9issN6J5qo7S8CTGYd4ZQNRdWtrG/Jx6feLirKOe9JzWyE3F8omZr0z5mxnDnikaOQZXRirDoRp8OfvqfwzA3Na36R+DWxocbSop9CvgI+5fjUHh+Btyr13jz+aCmvZkap0EiwWgpVapDpXK1fGXaKjhWHsgP326aVPedVYIzC5F1HNv+0cz5b1Hw/DUjw2ZTKGHD8ZibieQDvIMQI0GS+ULlNiLW56HWl2i4JGn+J2Mn/054WIryubCdw7BtftLF2sWuRpY3q0qMfw/mTBltcbfPzrTJHHXT7qLxHgEazhIzMgPFUwZPfO57loI5SR3hNnuzWbz56WpePzJGCYHf2MXmuMQY80MpjQxSYgXc5SM1iQGXS19aZTxtbJLKCdB7+f96jpIGJW/iXUi+tuRtuR5irXi/BY4pJEhMiFcZgMOGMrv9ni4EaQ2kJGYMxYG2h8tKhcU4Fhjjo0jMuYycQhZgcUFzwI/wBXKzSAZpAwUOqsVuRpbeNBfEwQHw/LrVWkokuDs1/x0NXPCuGI+I7qRZXQLwtZHbEOiI+LSMzZiriQyPnCoi3UEEkAC4h4zg0EOEle8xnXiE+GjbvCE7uDKftF2PhVtgCS3ShaKeJrZn1TU663I+H4VNjOZLXsx09RvY+W1X/C+zcMuHjkZXLSw8UkLCSRQrYRkWEBVOWwuSep3vtUHjXC4IuHq95DO+CwuJGX6wwvPIyyLLYdzFFlsqm4bMNzfUfjCWNlXAmViW0tuPn51qx4VKC4seY+N9quOKcIwv8AiWKgWFEsMH3EAlkgid3WNpVzppHKysAmaylr3BN6oeCYEM+K71XH1bDYybuy5Vi8BCrHI8eU2BJDZctyulhWbL47lq+xiVNHo/DJBoK1/D/CL21++vNZcII5sWueYrA/ClitPIhC41x3qsUIL6NYMbkADW4vVvisOG7pZx9YjSbiUeSUk5u4XEd0zEWuyrCVv1ctuAaw4vp8sUk21s1Sy2j0RJL70JMQrglGVgOasG92h3ryd+PSxYGOV8RM8pwk8gVRO4vBIIVWSNFMSwlAQ0j+PMwOYcrXghEUo7q8XdpwcMFYhJRiVMT95H7FwoWzAAgga8q6jhJRbbFpm4xE63K3Aa18pIvbrbeoivesXiMAr47BKcytLjeJCSWN3jkdV0QFkIOisqjXQLYbmm8DMkndZp8TlmxiwxFpznSF8G2LWRigCvITl0YMoGludcjyvpsvIalGS69mjHmUVTRtV1vQmh91YbhmNklw0UxmmWWXCcSxBKzPkWTDSqsWWK5TKASCtrHnrrRsMvdYVpIfsSeG4V3yXu8shnvMSTfPZDruc2p0FYMv0ieKPOUl6/l0aIeSm6SNzFPl32oi4tSbA1g+L4mSF2WF8S//ANx+p5O+MjtEYI5rR98bLLmZgHJFgTc6CzIJ3LQqZsqTYXFYiS00rqr4VnUKJrmUIbrnyk6xnKbE3Z/wuddSX8/6F/cwfpnoWauZ683TirSLiMkuIKQx4F4/28TFsXKkchzOFkljAzFC19H52BGkTNcQd7IE+t4qMuXYyd3DHNKqd4buNUUFh4rXAI3AZPpOSHHa26/9Is8X6NG+KVbZmVb7XYC/pc60DE4hVIDsFvoAxAv6X3ry7iMy4pJrvM3c8N79Gb6wlpZXiD920oV5oLxhlL5tzqbC0zGwRRti2SGNVXhMcgjGa3et3TmQG91bVRmBBOUEm9a4/RXX4p7/AEB+53pHpkQBovcAj8qw2JxJjnxcbzzCLDYjBxIBJiDIy4oK7i8IMk0guVQNcdb70Ps9jpsQI5O+xJlONkjsZDHGYMN3ZfvYSLBioPhAU5n1sBas0vo+SEXKUlSsj8hN0jdjCedPGm9ELUxjXJpLoZbZVdpOGLPCbgZkuyHzG49CPyrIwYO1bpjYkVlsXF3bMOh09OVek+i57Usb/Uz5obsjCEUqCcVSr0HMRxMzjIHyELLJYxyQ5fs7dxM3eSxDwX1axve460DGmR+9zTSn6x3Jlv3f2ncW7m9k0y2G1r870OHiruBaMG5UDx7l2ZFG25KsPdRHeZ7KIbsSVFnB1+000HSKQ+eU+VIal6MjUxmIxUzks08jEzfWL+BSJwgjEoKqCGCqtraabU3GytL+1cvo6jwooAkJZ8qxqqgszFibXJ1N6jN33hIjHiVGXxjVZDZCNOZI+IvvTT32XNkXLZmvn0smbMQba2ynb8xcWpMGshJxOLlkLmSaRs7xyNfICZIU7uN7ooIKqBaxGwNFbHTPKkjTMXjYyIwWJcjswd3ARApdmALMwJNtTUKTDThnBjW6Byw7xdO7yhjpv7ajTrpfWmlJ7aRroxQnvBofELf/ABbXawvUqRdZCeOJzCSSQTvnleN5GtES7wtmicgoQCpGhUDpUbiOd4j9o7gTPOytksZJRaSUWUHN5XtvpQGimRGYxjKgu3jGgLPHtv7Ubi3l6XfE0ob9mvQjvF8lIN/MgHpfWrfIOpi4VxyWGKSOPKA6zKWLTEhZgBJlTvO6zWFg2S453pfW5Gi7hnYw5QmSyewhLpGXC94yKxLBCxUHYULhfBpZWkUFFMZIAJkbMQL5VMaMDYFb3sNRrrUeHvbJZBmeQxqtyWLDQ+EC+hNut+VDcuguM62WEXG8R3rSd+/essQYssLZxCc0RIaMq7KQCHIzC2+lAgxLxs0iuwbLLnYhW7xZf2iyBwVkDHcMCKbxmJsOQrAN7Qzr3gGZDlZftEU3FxcW0uL1WT8XIAuoI0ub77EXFtjY/HypElNtNMKpXs9I7P8AB2xAZpZ5u8l7iSYqUGZ4TngJuhsV8NgtgAALVtIeBIY1XPJmWSSUS3TPnlMneE3TIQ3euCpW1jtpXnHZXteyRC8YZmuxOe1y3+35tWog7fsv+SP5h/prlSn5Hyd6TN6jCi5wvYTDoixhpTEFKd0WQhlZg7qWyd4EZlDNGrBCf3eVPTsbFCwcTYhie4urvGVYYX9iGtGD4bnYi/O9VA+kNv8ARH8w/wBNcxH0gMTfuR/MP9NPy5czxSS7AjGN7LaTsmjSrKJZ1dHkkjytHaJ5rd4UDRm+a2zXA5Wrj9l41CCOSWMKqDwslyY4zAr3ZCUk7slc6FWsbXqn/wDcBv8ARH8w/wBNMft+x/yR/MP9Ncfl5i6k9fmaEsdlivYyMWCSzoipNGqK0eVI8Q2eWNbxk5WIG5JFtCKU/ZRMjqkkgzQmBMxVhFHcsqroGZVJ0DMbAkAi9VR+kFh/kj+Yf6a6O3xI/Yj+Yf6ajl5klTk/3GJY1ui3HZkyMZJ5naQzd+vdKsSRS2RRIi+JiwVAPGzixbTWmp2NTwkyylkVlQ/ZDIrszSKqrEEKtmIKsrAjloKrYPpBP+iP5h/pp/8A6/P+iP5h/po/k81u3J/uBWNeiViOxPjWSOQhwMrFzIMwBTLph5IgqgRqoS2Ww9kHWjYrh7LGAzEyd68vep4CJZM2YquoC5WK5TmBUkG9zUL/ANwD/oj+Yf6ar8T24Zz+xH8w/wBNXKXmSSTk9O/Xf6kgsV7RYr2UQ6s8vijET27tQ0IKFYcqoFSMZBYIFtdupo8vYmGQteaezwjDsA8WsAIIiJ7vMQNNSS3nVfF28Nv2K/zD/TTW7bnlCB/+w/01Fk81f3P9y5LE+kXn/pVc7SCabvHZHeQ9yxdo8vdllaIoCmUZWVQy62OtO4f2YSBg0bSWDOwjZgyhpFVXkuVzFmyi92OpJ51URfSAR/kj+Yf6aIv0hH/QH8w/00LflzTjKTp/mB+BdI1DYphaniS9Y+Tt6T/kL/MP9NCXtyR/kj+Yf6ay/a5Q+cTZSsL69ND+VZPjmIu3uF/UUKbtyWH7EXGo+0P9NZXiXa8l2+zG5/fP6V1/peCcZtyXoTkkmWLSmuVnT2mP8A/8j+lKu7UhXKJUPIRsSPQ++uCQ9Ty5/PU12lTvRiI8k7bZjY3uLnW21D+tPp4m138R1vvfrufjXKVQhAxHEJNPtH1Av421uSDz52HwoyYx/wCNuf7x5Xt8Mq/AdK5Sq2F6Dpin/jbTbxHTQbfE/E0pMU97Z2trpmPLQfAEj312lQlHY8fImYLI6hiwYK7AMADYNY6286S4pwAM7WDZgMxsGt7QHXzrlKqJ7Gz42SU5pHeRrbuxY/Emg4j2T6GlSoPYz2ajgnsJ6D8KvLbUqVcqX9TNR1dq7LypUqKXRSBtTaVKsg0FNyp9tKVKhC9AF9oVKXnSpUyJUxs5pINqVKiYK6HoNBSpUqooS06lSoSM4abSpVbKCRispi/bb1NKlW7xO2KmR6VKlXRFn//Z"/>
          <p:cNvSpPr>
            <a:spLocks noChangeAspect="1" noChangeArrowheads="1"/>
          </p:cNvSpPr>
          <p:nvPr/>
        </p:nvSpPr>
        <p:spPr bwMode="auto">
          <a:xfrm>
            <a:off x="63500" y="-893763"/>
            <a:ext cx="2466975" cy="1847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5364" name="Picture 4" descr="http://i.chzbgr.com/completestore/2009/2/4/1287825657569123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4724400"/>
            <a:ext cx="2647950" cy="1982497"/>
          </a:xfrm>
          <a:prstGeom prst="rect">
            <a:avLst/>
          </a:prstGeom>
          <a:noFill/>
        </p:spPr>
      </p:pic>
      <p:pic>
        <p:nvPicPr>
          <p:cNvPr id="15366" name="Picture 6" descr="http://www.galiciaenfotos.com/wp-content/uploads/2008/02/058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4343400"/>
            <a:ext cx="1831331" cy="2742203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E to IE</a:t>
            </a:r>
            <a:endParaRPr lang="en-US" dirty="0">
              <a:solidFill>
                <a:srgbClr val="92D050"/>
              </a:solidFill>
              <a:latin typeface="Rod" pitchFamily="49" charset="-79"/>
              <a:cs typeface="Rod" pitchFamily="49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Pensar</a:t>
            </a:r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: to think</a:t>
            </a:r>
          </a:p>
          <a:p>
            <a:endParaRPr lang="en-US" dirty="0">
              <a:solidFill>
                <a:schemeClr val="bg1"/>
              </a:solidFill>
              <a:latin typeface="Rod" pitchFamily="49" charset="-79"/>
              <a:cs typeface="Rod" pitchFamily="49" charset="-79"/>
            </a:endParaRPr>
          </a:p>
          <a:p>
            <a:pPr>
              <a:buNone/>
            </a:pP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P</a:t>
            </a:r>
            <a:r>
              <a:rPr lang="en-US" dirty="0" err="1" smtClean="0">
                <a:solidFill>
                  <a:srgbClr val="FF0066"/>
                </a:solidFill>
                <a:latin typeface="Rod" pitchFamily="49" charset="-79"/>
                <a:cs typeface="Rod" pitchFamily="49" charset="-79"/>
              </a:rPr>
              <a:t>ie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nso</a:t>
            </a:r>
            <a:r>
              <a:rPr lang="en-US" dirty="0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		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Pensamos</a:t>
            </a:r>
            <a:endParaRPr lang="en-US" dirty="0" smtClean="0">
              <a:solidFill>
                <a:schemeClr val="bg1"/>
              </a:solidFill>
              <a:latin typeface="Rod" pitchFamily="49" charset="-79"/>
              <a:cs typeface="Rod" pitchFamily="49" charset="-79"/>
            </a:endParaRPr>
          </a:p>
          <a:p>
            <a:pPr>
              <a:buNone/>
            </a:pP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P</a:t>
            </a:r>
            <a:r>
              <a:rPr lang="en-US" dirty="0" err="1" smtClean="0">
                <a:solidFill>
                  <a:srgbClr val="FF0066"/>
                </a:solidFill>
                <a:latin typeface="Rod" pitchFamily="49" charset="-79"/>
                <a:cs typeface="Rod" pitchFamily="49" charset="-79"/>
              </a:rPr>
              <a:t>ie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nsas</a:t>
            </a:r>
            <a:endParaRPr lang="en-US" dirty="0" smtClean="0">
              <a:solidFill>
                <a:schemeClr val="bg1"/>
              </a:solidFill>
              <a:latin typeface="Rod" pitchFamily="49" charset="-79"/>
              <a:cs typeface="Rod" pitchFamily="49" charset="-79"/>
            </a:endParaRPr>
          </a:p>
          <a:p>
            <a:pPr>
              <a:buNone/>
            </a:pP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P</a:t>
            </a:r>
            <a:r>
              <a:rPr lang="en-US" dirty="0" err="1" smtClean="0">
                <a:solidFill>
                  <a:srgbClr val="FF0066"/>
                </a:solidFill>
                <a:latin typeface="Rod" pitchFamily="49" charset="-79"/>
                <a:cs typeface="Rod" pitchFamily="49" charset="-79"/>
              </a:rPr>
              <a:t>ie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nsa</a:t>
            </a:r>
            <a:r>
              <a:rPr lang="en-US" dirty="0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		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P</a:t>
            </a:r>
            <a:r>
              <a:rPr lang="en-US" dirty="0" err="1" smtClean="0">
                <a:solidFill>
                  <a:srgbClr val="FF0066"/>
                </a:solidFill>
                <a:latin typeface="Rod" pitchFamily="49" charset="-79"/>
                <a:cs typeface="Rod" pitchFamily="49" charset="-79"/>
              </a:rPr>
              <a:t>ie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nsan</a:t>
            </a:r>
            <a:endParaRPr lang="en-US" dirty="0">
              <a:solidFill>
                <a:schemeClr val="bg1"/>
              </a:solidFill>
              <a:latin typeface="Rod" pitchFamily="49" charset="-79"/>
              <a:cs typeface="Rod" pitchFamily="49" charset="-79"/>
            </a:endParaRPr>
          </a:p>
        </p:txBody>
      </p:sp>
      <p:sp>
        <p:nvSpPr>
          <p:cNvPr id="14338" name="AutoShape 2" descr="data:image/jpeg;base64,/9j/4AAQSkZJRgABAQAAAQABAAD/2wCEAAkGBhMSERUUExQVFRUVGBcaGBYXFxodFxgYFxcVFxgYFxgYHSYeFxwjGhQXHy8gIycpLCwsFx8xNTAqNSYrLCkBCQoKDgwOGg8PGikfHxwpKSksLCwsKSksKSkpKSwsKSkpKSkpLCwpKSkpKSksKSwpKSkpKSwpKTUsLCwsKSkpKf/AABEIAOQA3QMBIgACEQEDEQH/xAAcAAACAgMBAQAAAAAAAAAAAAAEBQMGAAIHAQj/xABBEAABAgQEBAMFBgQFBAMBAAABAhEAAwQhBRIxQSJRYXEGE4EyQpGhsQdSYnLB0RQj4fAWgpKi8TNDU9IkssIV/8QAGQEAAwEBAQAAAAAAAAAAAAAAAQIDAAQF/8QAJREAAgICAgEEAgMAAAAAAAAAAAECEQMhEjFBBBMyURQiYXGB/9oADAMBAAIRAxEAPwDn1BhsycVCUnMUpKyB91LAn5xIvB1i1n5aH5xYfsuWRWLZOb+QsEdCpD69o6TUyKdb+YlmFypPP0gSyVKiOPDyjyOHTqNSGzMH239YjydR+/aOgfaFg8hMlM2UeIKCSXsUqBY6bERQshsRbke8PGVqycoqLpojCesemXZ7fHlzjTyyNonElV3AcJBAgmqJEU2+npGyadRTma3PnEglZlEqZKSxUdG7dTaC/IUokZSEjdVg+z9G+sawWheiWTEww5bsElXIpBIMMqXBgQHWAolkJzNmIDkOQz9Ic0smYlLTUlCHDBICg5fimvdTaP2hXIakypqoiPaITdmLuD1BDx4mkUdu4joVBSOWX/BmUXBUSQz7KBSGD2dJeGWI/Z4X8ynyEEXSFkqS+4KvaHIwObG4I5SZB73b12jdFEos2pdhfUDQ9Y6NhnhoFJE6WUqGY7OFaJI2IHWCP8FoKUjjD5S1sz66DU/HSMshvbRy4SDp2+kZLkElhfr1jodd4PMscCDMBKlOhyvKGOW7pcXtaFUnBwgrurhIORvdUCQS4d9rWg8gcPorNPhalqKXSlnuokC2wYQw/wAHzmBzymIfVXoDw2J2hvPw1KEImAlSQxD8IAUS2YHkQYPSkqKDLuAztq/WCp2c87iyvSPAlQrRUod1F/8A6x7P8B1CA6lyP9Sv/WLkqsSC3sEmz/rAuKoH/cWSPwmzekDkwc1RQ5mDLCsoKFH8JP7QSPDEzKpSlS0pSHJJN+gYaw8m4whAIkob8SgT8LaxXMRxIqLFRPNwW9BDGTbACnq8bGXvrG2RJ3iYLV5YlhRKcz5ds5ZLjqwZ4NFAeXJfcDqYwyeRB7Q4meHqgOPLzZbEIIUQRq4STo0BksGNtm3/AKRkaNPYL/Cnf+29Iig2ZNLB1WZhd7coBggHvg2oSipdZYFCg/UkNHQTXasskNrd+bNcfGOTSFsXdoLNespyElI1cDidrf5YjkwrI7OjF6meJUi4eLUzFUxKTnSFAzNHSLhJytcZlMTFIK1Nt6bdQYd4j4vmzZHlKRLSheXOtCCFrSkjhBJIAcAltTCKxvdm/v8ASGxw4RoXNkU52jRZcbje+kSInFtWcs53PSPcwIYkpdrs7jpDKipJYuStZD+ykpSOpJc/IQ7Eib0FIQHmKSkLsAeMlt2AOUd4sNBg1NMAdZURbME2v95rA+kDYRJQphLAKjsCFFttTc94sNP4fm5wSFJU1rW/28JPcRKyiimS4V4Yly+EJcBRPEp1ZjoU6sGe8H1GA5kjKXd2OoL6F75TbeGWC4MtyFkAsyVOLm+raa6RqmVNlLykncEXy979o1DqKEaMKOVkpV5qLguOIP6B7aQ3wubObMD7FilVizaeihrFiEgTJYWA6hcN0/qDApw9aZiim7qdzcKSoP6XBEDiOZUnh80JdIBMwE6DmOdmtE1LRhaQHGRwZax7STqHHMGDZVOClwPayliOjEHpBMikTLBbckNtfbsHg0BiKowRMxKkLtYuUnKoK2mIIu+8JsYo+A+YgLyBKRN94pUyXJ3Oa8XHyXN9UhXqGdoXVFMmZmQpBKSkFXQnQBtCOcFqwJlMxHBZi1JlKCEtwkXIEv7xezgsX5wbQ+DUIaZnVmDkqIypYEsABdnOpEXI06STowta5LMA55BtDA9bh8pXCCMxObKbZl8yoaMNIyjQrSfZzzG6CZLT/wBMTQdMrkn4a94rNWoyd1yyQ+RwbblT6DvHUazB0qGWUSlSrKMtTgpDs7FgQSdn5xUsT8OrSoqW8wr94IcEgNxk9vlGJSxIoNZNKrOpR/Np8A0LjTKWcqQSWfs2YnXWL8nwhNm3KEj7qiEkgdOffQQjxHw7NSSMqSlJfMkpJdNiLG2jw6EcWuiuCXoTbr+kTplk6HS4205dYnXJ5A8yq+nbWPBKD2N7EX6XHeDYrseqnzJsoTZSlJmS8yloQWJBv5iQLs9+dzB2FVaqof8AyAiYUngWpCc+m6gHV6xWKaaqUoKQvKoXCknfkefbSLDh1QmacyMqJqrqlCyVn70omwJ1KCb7coVixiN8Xw0GSshKWCFm4FmSTyjmYjodXjJ8qbLLPkWC9jdJF0m4jnY0jQCk12SyUu8ESJoSSzEkM7Fk9RA8hn727ROEo1YFttPg0UGI5amvy59TdhE8lDv95uRZjrppEtKEvYApf3oa4ZKS5KEObsVKseiQ1vWEboZR2RU2FJYEi9nck5X0ypA/3Ew/osOmI9iTKWRocrv+ZZ0HSCqCeAQ6CC2pA+YJsegEO6GiS2fIpLkvb+xE+RdRQNg8qYlR/kISo6iWEhOU6gGaq8XFExMuWCZbN7rHOn/TqO0DUrAazLhhlSkrB3PQdIdyqZwG80FvaKRfuBBXRShWZwmOFSynQpJcPreX17wfRyiSM5UoC4KwLg66cjBsuVuT/m/fl2MbzJIKbWLu/I9oIoFgEooCkKTlIUbG7hyxHoYaGn5WFh8IHpZqVgX4kn05NBzxhjWVLaNJgdSR6/WJCqPA3wgGI5ksM3MXbeBv4fhAzAE6kbkWsNILOuvT48ohCQ5IDbP0/wCYJqIFyglDJLMGBa/w3vCuXhalrBmXAexBuoEsVGzj0h0lHQvGTk3t02Fz3MHoFCWkw0SuEDKhrJCiwIPugHQ66wVWUCSAVG3tFyde+0MEqOln6pP1BaIZqiHbiPRTK3vpGs1FZr5C8rFSuLQITLJI3CUzAQlLbneKrj8mYAAlBQjYKlSwnsJksu+5sHjoplsHzgE6kpzE8nLOfQQlxPw6SVqQwJsQA4L7s4/pGoXZx3EKRZJL9ydG/WAaWnbMoKFg4HM6EC0dAxPwysnKZJV+NUwZeze0YreK+GJqBm4SE2ZOYa9Da3SAmTaK/NkrcE2B9m1mfn3BiRIZgWtt841mSyLEFPMdegMZLNv1hiDDajH1qBRNSiYGLZwcyLWyKFwByJIhDBs51atv9ICEMjLoklawTKlPuR6fKBZMMpMt0gsT6sAfjAbHib08kvu+uuusOaKjUrKAcx1LDiSPy7+kCYehX4m6WPqdWvFpw2hlkZkeaB/5EqSsjmAxDv6RNsqkF4ahYLLUnJ7rApN+YUHPrFookEEuVN90MX25P9IX0RmAJSmbN4dloCXHQXLdlQ2QAkOpxfS7+r3hUVQemWpnyL091aSr4C8QTa2UkMqcQrktKwR3CVAwFM/mewnhGpO3YHeI0VSkWKCW3WjO781r+g0hroehwmr4HTNlqA3cNtYhRzCB6rHSguUhQI1Qp/ik2UOxBhRVV4DvLkoO+QkHuQmwPeEWK4wkJYAg9QAPiFEwjmx4wtjqp8WoCyQAlTMdQ46jfvrEUj7SCLFiB/esUKZPVMLqMbJkiIvKztj6ZPZfE+PyCxBKT2t2O8N6HxuhRuSOvMdeo5xziklh3UYd0tVL0Skq7JJ/pE3nkh/xIMvY8SIV3+Y7cxDCnxqWRct33il0swH3SnupIP1hjKljl8wY35EjP0cf5LIK5Cj7XYdeZjSatJLAh+Z0ivlYCmieSu8H8h+UJ+HHtFmp0WsfWN51rs/pCiRWqDX9IayagKHKOiGRSOPJicASsyEcQS3Ut+kKVIAOZCpbDVIBb0AZ+8O5iGLZjfZQBEL58hiMrp/DZge0URETVy5a3SDLVbiBfMG5ixIitYjQIUkkD+UUF1IXmSG3yhyYts9ZSSpXlgMSHSXJ5OGJEIKyongEhA4vdQGSeymuT1hWBnPcZwpCVZ0lSw2oOVi2hzAl+jwlJJO5aLJiqwVE+VkUdg4fuk6fGK9NsTszuP8AmGgznkiA6a6u4+hgMxMo9S/yiGKIm9EtKA94fYakFSboIGqSASr01hDSpdTWvZzoIZU68uj/AOW0Kx46LnTmQlTEsToCFj4FKf1g2nxanEzVazvwsgDubqb0itYXVKKcoUojcL9kdSVEp+kWjBKkBSVIZVjxb21yBmSB946xO6Kp2WagwwKVmVLDajMhy+rp/cwdX0BIJvcbG5bXoNYCo8bUMyhxGwOYJLdlbx5imIqbLcFXtOq5GySfdG5AjckWSB5FKtXRANmserk6/wB6RHUUsse8Zkw6MP5aNyfxEaRJTrC3VNX/AC0XVxKYnZPX4wtn4mhajmJQnRKUK26ghvnCt+B0jarm5NwduIOx1cJe57xUMbqMxPz5nvFgrqiSkHKoq+Xxa8VDEluen1iUnR2YlskkmCJdzC1M8Cz/AAhnSylqZg17O8QZ3hcpA794ZIUWAsBAtdh8yQUCYpHG/snjBAdlJPs2j2Wkbh/zE/QwjRk7GcsAazCDyGUfVzBclKVaTZgPQpP1TC+QkbBPpBglbKl25/1eFuinG/IT/Cqe1Qp/xS0n6KDwdKM0C60K6+WtPzBMLpOHofhCnbRK1H9SB6wdJpyBYrT+bKR20/WNdiNUHyKo6Oknk/7gEQxpqhzZwRseXSE0xC9yn1uPgdO4MTyJ5SRnSUvuFOn0Vt2MUjKiOSOi2ZuF9m7wGZq1aZVDYpLFuxsYIoFOmNZ/8tmBKXu2xO/bWO+LtWeRJU6K9VUZJL8JPslr/DSElVUpBKJitdVAF32PDYRZ8TQFeyeJ3SLAki9nG8KquUlScykpdi90kg73GkZiFAxebMMwpXLOWwCwoqBGz2v2itYlPUtVsjMLhI2jomI4eEpIBYaFiq4N2fl25RTq7B0sc0yUA7AoVmDciknMDATEaKpNu/6c4HhpWygk8+ohXFo9EMiJZAv6Q0p5As7X6wFhcrMshnYPrFjpkS1AJWCkkOlaL+iknX0IgSFRJhzj3ApPJg3xU0WmgwvNlXLBylnQVDMjmHskh7iE1NLp0MCszLaJQoX7uw+cMqYcQulI2AcfG4eJMvEe0c8o4ncj2Jeqc+mZRAYsIyRIcqc3VdSgRppvBUqUyMqMv4rsPVWggCZUoAUnzZZY8XluW6FR9pXa0Bl0wDE8VulCRlQDYBsx2uo2c89oFNQdVEITyDl+5dyfgI9XXkLdCMg91WUaD8SntAVdiW7gr3a46axN6Vlkr6B8RqkDcHsD/wDqFP8ABrnKGUEJNgf2g6RTKmKJVmB92zj1EWKhwtbHMxNi+1v1iMp/R6GPFSuQqw7w5lL5b7ve8WCXh6MpKwAwu5Zur7RrUYvJkIzrUA7294kbAd4pOJ4xNq1kE5ZZ0QD81c+0TpsvddDOqrEz5oEoNKlvxe9MVoS5vlA0ggJSnUwszZEBKXA5jU9OkAqp1qL/ACvDcUJya6RbadUo6Of8x/eGsjD844FzEq5ZnT6gxRqaapDZnix4djIJAeJyj9FFLW0NKcTAVIV7ST/f9iDZZIZ3boSPpHi5wWpK98rfAuIkM0MIUL2HS6UK08xHaZ+hJj1ciYgFSD5oHtIIAWRuzcK2G0KKjE0S93+DQXhWPoWdxfuQehh4kZrXZafD0wGW6fZ2D6XuIZzUOLhxyhNgqClSwPZKs3opIP1Bh4FR3Y/ijys3zYsnUHCQgt0OYj4ZoQT5CkrfKFC7lOw5kAlTxZ6lJ23078oQ16F+0kBYNlAdCHBPulnhmSE9dhMuYleYm5BfUcIYHoCLWii4tgeV1gAjkkgjuRHSJpUhQQC4Wk+Us3zKSnMEq5OHSeqYR12FypqfMluNc6T7SH1BHLkd4ArOY1kpkkNe5bkGhJFsxujEvMBc3dW5cNFSi0DnmG4UrjPYxZsMogSMxP6joG0EV7AadS5rISVHKS2zDUnkI6Dg+HyZIzzSCoaD3R/7GFn2CEbNJODpcZXKjo2bfo39mG0mlTKANSJstQsMq0uQbB0kFjEVRji1ewyCbAZgco3LJZj+0LKOQ6ZkxnZYSCxdRIJclV4noshhUcauAhKQlSuIuTl+9z7AQOqYkF1qJYBiEAA6vlSWAHWCZkgywhwM3lnUOoFZYDu0IcVquBSiXKQb8yQIRl4q2bYhjPFlSonklh9btHtJQJHHPWE23OnYakwlppYYE66vGxGc3P6xCTtnrYsSii64Xi1IbAzfzeUcvd+UMMZr5UiSVhQKQNQzExV8Lx+XISykkno143r8Tk1oyrpeF3dMxl20IsxPrCMpKL8FOnVJnTFTVbl0h7AbNyhhRy8tt4On+C1p4pC/MRuhXDNA+ioiSyCc5II90gu/JtoeTXg0E0tntZOKQLOpVkh/mTsBEcuhWsOZqv8AKEhPYOC/rCifNnTZi/LS6spLlmCU7JG5MDYPhFRUzEoUFMpaXmqKklKdCCosEpYv3TDqGiGTIkx7IK0qyKIWN3DKHcaEdRG8pHlzBqQYys8PeXMUgTgpAfKXOdJdnlqa43IOo5xN/BTEFKZmUkgqdJewOUEjZ+RievspCVotmGTgUCIMRxMJ4X9N4Cwh2a94VTpK1LVw7tc7uwADuewiSWzob0STcQdWhP4Qkn5gQJQzQibmBUFguApOX5bwJ/ihMslOVRKbAHhBLsWSAWa5vrBor0zgykqQpLKANyH0II2i/FpdHK5Rk6uzrXgvERPkubKScp9AWixpUAwzP31vFI8CU+SWVZmM1YKUndpYdviYtU6QpSWVZYNlC3YxeHR52f5slqir3DcG4OhF7f1hbUZiCpJyljwi+ZTWHW8QiYZ6FEj+bKLKA0JSTcbwFPxdSWZwLNZ2LsCVftDkQTFMTX5csKVlmBQXb70tQB9C8IZ08EkFRlzEk5VpukpcKCZidiDbMNoYeIqVihSeGyrbJLl2A1BJeE+IS0iUlSgxbY8Qtsd+REB6Eb2A+JUKIW7K4CpwNBlcd9Y5yIvOMnOlRCiU+XYDolmPLeKMDFcZDJ2NPDs3LOJ14TbnpFim1pVdR0I7CK1gammG3un6iHq5hUAS24Zg3rCz7Fi6VDOnmAgf7gBd3OUP6AmLJhIQJikkEpSoKPoyW7E6xUqOYLAJZzq99C1tgCXh3TLIv94XHUn93iTOnHsJqqpasylMCb2/O1vRoqGLFz5ewAKu+wiyV83IhyRv6AbRU8xU6jdSy/xicmej6bHbs2lObDTeCikAaXjampwkCIpysxYRGz1KSA8hUbQ0kTlS7jaNZcsAWjfM5aA2ZRoYSvE88kAIlvzI/aCsUpZk+Qc6UmYm6VIBFveSQC5BHXaF9NJYiLXh54X7QrdA7KD/AAySCRmS3v5CWO7hNx8ImRWqylImzZgbRCVn5kW+MXKrwzzOJHCscrZtmPXrAlCCt3cEG+ZyervaDzE9tsrslM2Y2UMgdio9H2glNEQ4OpZ+w0EWeYlMuXoH2ADQnKVaqgXYeNIIwxkqFo98TYYJcxMwDhmD4LTr6kXjzD3KhFtn4b59MpB9oAFHRSdP2jeRJOlZzQ0yVkEIQog+1fMO7Fj6wRLwedUTc+TMtmFwLAO2wAYQZPwlKi6ksdCUqKVJP63eCsORNfJ55SditCbj7pWEgpB5w3MWeNdlm8PICqWWckwXHtpZjlbhfXTW8GmiKyWUpSk6JJA+QiLBKnLKKgpTZkpUhRzBGUFJS42JGsPEqH/UtYc93GW/Z468XR5eZVJgXnKE1KlD2gQogsDbcNfSENahKc0xLlCmOV+Frpb4w/n1BKVkgcOaxOhSqxB6peKgnEcudBe6lBlapKhmvzFodkDJ+LJWZaXHNQKdUFwQPulr+kLsYSyG9sZlFLalLsznTnC1UoqUUCywCAl7HKXAHUiNFVq5Ylu5QvNbkQrKe0KxWAYvNBSpIcJCTZLNofaVFMEWfFZeUrANiD8CIrEXx9EMgwwQDzC/3T9RDyXI73+cIsGQ6yGe36iLTS1gDMW2fn+xhMnYqCkUKkIBbiV97UJ5no0EpZADHMQGPQxDLnGYpybe8S+36x4pTP8AiWo+m3yiLZ1Y1vQBjNSCMuubT01gOjluXPpGtdNzzC2gsGggHKOsRkz3PT4+KN5073RHstDR5JAAJMRqmlUTOm/JNmeDaeWBAdOINBjCthspDkQ8opZAb+26dtYW4ZThUNsSqjTyDNSnMZakEJdsznKR8CTC0a6VgP8AH5Znk6rKlPySl0hKlcib2glYT584gsHSOj5Rmt3ivy1eSTNVxVE0laQdEk6zVA+6NEjeJqaRMmJyoJ5qWTqTrfck8o3Fg5rthVfjMtLtxEfAQonJmTAVZiGu0a+JcMMqSnKHGdOY3cj9YAkeK5QTlIL6GHUJd0T96L8lgwGabPF8wmfHL8OxdJVwm0Wugx5IGsI9PYdTjQ6xXCZfnE6Bdx33jROBtoba/u43HSFFZjiZqSt7pWlKWOzHMT24YOw3G8pGY2/eNSsVKXGvoZSKAIzEDKFFOZIsMwe7dRE66dXklIstQJT3Q7dmcPBExSVpSGfPcegP9IImFkpDAqGZgeTGO7EtHlZn+wBNzKyApCVLlAkO7KykKSrYgh2il4+LAhIzApSz65bEudSx01iz4tLIKpsts+UApKm4gGe/4Sx5sIrXiSUkT5stdkPmzXdK1MXYfCHZzvoR4ikKQJiHSU8PcgZkKHo/wgKXUmbJUlRdUoqWnqFsF/NKTDKUgKfMeFJBBF7h2PPdoQrQpEyx/btAEA6tdjrobehhDFirUPmyizH0tFdi2PolMZYEf5h/KfqIsCEJPRhpv3EV7BfbP5f1EOClr/P9Ink7Fj2MlpSUglTAe69n6tA1dXABwXJDA/WIaOlM6YJb8RBOlhaybaqJs0LjMBWQCTlJF+YsbbdohLo9P02NynQbIFo3fcxCFNGhJUYie3RKCTBUqmOwjejpRFkoaJJS7RNs1FdlyyDeDpSLiDMTo8nEBbfoYBQogwLFaLNhclgIVeOccUhUqnlBKlWmTMwcJADSx3JJPwhhMxVNPTKnLAZIsPvLPsp9T8o5zRYiuZMmTJpeYtRKj1Ow6DQDlDxXkST6Q9o5ajmWVZi4zE6m23IDbYRYaasBSEjYWy6doqCcaRLlFwxu/Mk/QWjbDvEQUwLJ5Mbg9TFUtaOHM5N0XOZXlSSLW1JFv2hNMwWnmu6Q51I2PoPnCmV4kBGrgO6ebG8SIxdLkAlJGoct26i4h1ZytUDVPhWdKmfySkjlqPRXKD8I8N1Uxac7ZX9kFypvTSDcLxrKQ+UuwLnna3rFswrG0yzmLsQ4N9mf8pDgN6wya8h5zSpDZXhGT5OQS2Kgzg7kXPz+ULarwUtKeGaCdksxJ5AnWHsvF0TAxbR0k7f1tE1FiaWVxA2uCQ5azi7HtDOEJCrNOHTE1HImJSmVNSpKspAOnzG/aCaOrJWErcruAtt9n5c+wgPHcVTlIGuYMwJI7Po76iNcQR50kqSSlbZktr/LJAPxBMMklpCSk5bZniOWFofhUCUk8i2qg3NjFRrcb8zOpYCnKlMdQ5uAdWEFYti4EoywwbLps6iWHz+MVetqXNur9ySTGZOyeXUJSvUsba3D6QFUKOY3cg/8RConWIyrmYArZpULLKfkfpCCH85PCr8p+kIYrjJTDsJ9tX5T+kF11aEBzpy6wBhy2UduE/pCfF6zMSAbA/HrCyVsfDC9se4J4jAXlWQxNj+kW+soEVPGCETm9r3ZjaCY2+wX8Y4+mY0Wfw34sMpkTC6djy6HpCShXR3xlu0PJ8laFFC0lChqk/Ucx1FoNo6WHaFS6mWAq4F0qHtIfdJO34dDEP8AArp2UtlSiWE1PsPyX/4z0PoTHLOL7R34s6lqXZrJpiDFgo7AD1HVo0koSq4vG85GQBWwUl+xLH6xzNnbVI2mMVAH2V2PqDFYxPEJcmWkzHBSUoUkNnKgS+UHXh3jXE/FaaeSFLGZWcZZeZiQCSVKbROnqY57W4qqonLnTDxTFEkDQOdANg0Xx429s5suVLSH2JeIl1kxLjJLRZEsFwH1Kj7yjufSPZMnIsHnCSiOVcWCZxSn3SQYpL9WCO0G4hgwmyxsX+UaUfhoAAC5beDcLqgtIDw2SnSIc5R0V4RlsrdRg7WIuNxEP/8AAmsbvuHIsPWLiqjKgGDwPMwxZPskiHWRkJ4lZUv4WdLDlIb076iDU+I15QgpFiWLvZViFc9B8Idf4eWbmUpupLfWIZ2DtbK0N7hP2Ys3w3GFKuCwS8SzPFZUrIGd20I1A2HeFUxaZYP3UuT1PKKgqvJUVPckl+X9tDwtuyGbHFaR0hGIEqJck5cutyBqCxgs4+sJK3AGRSAB1GUa6ABzFHw/GzudYN/jdrAG7dYrTPPdrsIrKpSiSbP21gWalmLs5aNVTAL6mJBPLgsIIlkSFDnHi0AxIF3dn7mNwo7WjAB5iDkV2P0MV2LTVeyoE7H6GKtFsZOZDWVBSlxvaFEya8MsV9j1/SFOaHo6MT/U1j0GNHjAYUpZYvDviFdORqUPpyjqmBY2iaHQr2gx69FA2I6GOHJXBmH41Nkl0KI5jYxOUPoonfZ9AU+DIU+R5St8t5Z7yyXR3SfSBsYoalEskozoBGZUrisCD7LZk9yGEU3wz9quVhNDc30PrHWcK8UUtTLdC05hqklleh39DElji3vsr7+WEWk7RxCd4ZSpa0lZmIWoqlTxcgm5QsbLB1QWcXEVrFMIm0y8k1LOHSoF0qHNKtD21j6Hn0ktcziSCVkDOlIC76ZtpgGrKB3YgwqmYDJnp8ohK0lKVLlKchJLgEbocMoNe+8Vdr+iEMjbOESZp31G8NKevZotniL7IVy+KlUVu5Ehf/VIF1CUsMJpHIhJ7xz5SWJFwQdDqCNQQbgj5Qjgn0dUM1jzCsWyqY7RbsPxEKjl/mHM8NqPFFJa8Snis6YZaOsU1QLQ3pq0COWUvifSGcrxVzMQ9toq8kWdDnVwI2hDjGIpQkk+gDXMVz/E5VlSgKWtRZKUglSjyAFzFpXgiaOlXVVZSZwshGoSshyhP3lD3leg0uyxNkMmWMP9OaY5VrFi4Ju29+f7QhVBVbWqmTFKUbk3gVR+cdcY0jkcm+wiVPZoZoxIAB/jCGWloJlq2MGhJQTLDT1YOheCUriqGZlOt4OpMYILKuDAZzvFXRYc5ghZygCxgSkr0rZ2I6frE5U5c/0hbJNURVCjlV2P0itxaJsh0KI+6r6RVxFsROb2B4r7A7wnMN8WPAO8Jnhmy+L4mRkZGPClD2NhHsqUVFgCSbADeDZ+BzUJKlAW1AUkkdwC/flBugpNggVDfAMSXLmAhRCU3VfYCEyUwUVZUZRqu5/KDaC1YUdNwX7SDNTkmp2AcFjls9+waIJOK1Eupm1UsgL4phP/AG1oRpLWNuBgCOQihYaS4aLfNp5iqfypYzTJoHDuUjUDqrSOedppFsdbdHQqLxojEKmmWgFGRK8yHulSk3LjbkYP8VfZlIxAGYlpVS15g9mZy8wc/wAQjm32VyVDEkpVYpRNBBsXCdDH0LRJA11MVrshJ7VHyt4h8FVNJMKZiCDtyPVJ94QoQFaEH4R9g4lhMqegomoStPUfQ7RzvHPsslJeZLbLuFEBvUkAwrm14s6ISjLTdHCZdMvYGLp4P+zWrrWJ/kyd5qxqNwhPvHvaOieFfAtMtWdZQsDRCSC7febQfWOjyEpAAAAAsG0A6Ro3LbFyzinxiIPC3gGkw8ZpSHmNxTpheYRvf3R0EcM+0DxPMqZilOyApYlofQFRdZ5lXyEfQ/iOt8mknzPuSph9Qgt82j5HrZjqd3sN+QAg1YsGltmiE2d+4jErtG0sbxFOAIcaiCGyXzBHomXgATGMSmfaAGxirjHWA/4jKWaNZE++sEz6fOHGoEAxNTVjMQYe0mJuGinyKjKbwwl1jBwYEkibVltVUEoL8j9IrogyTW+YggFlNAYimI480eLAsW9gd4TGHWKjgHeExSYLK4/ieR6IwJMTU0olTc7fHSFKBmATgmaCbWUATsohgfjFimukKKrIAuSCzMWCfu65bOVWMAKwSSkBJJKmPE7BxyDM2upu0Jq2UpKigqKgNNWYhxbYwr2yt8EQC5+Pwj0zMyn/ALaNVJIHePaeWSoAQ5NMsGDU4LqVZKQ5PSD8FxzPPJHDpk/Dl9lvUPCXFKvLLElJ6rPMtYekLqGoKFhQ5wnHldlHKtI77hNL5lWiuyhpiVupIdQKkgEEDqDB2K/bFS0iijy5sxY2y5A/5l/pCr7Ncb4FSyRZlJuN9R8frGv2oeGRUI85GXMNbj9IZfEm/lsSYt9vlUt/IRLkp2LZ1fFXD8ordP8AaXW+ZnVPVMPKalK0/wCghh6NFPmyikkEEF/hEQWYNIdM6XM8fTZzK8inRNDNNkhctdvyqaHmFfbHUyV5Z8tE5GgZ0zB66K9QO8c1wiZaGmHSkzKqShd0KmJCr2bcExC2p0dkseP21LydfxLxSjF8PnyKQqTNmBCCFoICQVJz8SXSpg+hikeLvs+kYbRBWbzZ63C1qFgLWSNAI6jhk2XKSESwhCRolJDDbnHOftlxcKSlDuxG77dIu1VHBZySbMyj++ZgUT4kqFEiBQ8Yaz2aGMahUbAxi5cAWzErhnRTOUKcsSyVlJgUMpfYfiNE/Gn1EByJnOGNPUwuqwM5yi0ZDS0EyZxCgzw1MIZPtDuIfGKROTP2eRoZkZGQzIWZ5kbJLxkZAQjbs2IjwxkZBM2zxRaMQqMjIU1s8UuMSu8ZGRgNs9XHiZY5CPYyGY1s92jGjIyFDbMTGGMjI1BcnXZp5QfQfCN8rMBGRkMxE2ZHkZGQobZ5nj1SmjIyMGzXzI3B7RkZGMzI8BjIyMZtnrxgjIyGMf/Z"/>
          <p:cNvSpPr>
            <a:spLocks noChangeAspect="1" noChangeArrowheads="1"/>
          </p:cNvSpPr>
          <p:nvPr/>
        </p:nvSpPr>
        <p:spPr bwMode="auto">
          <a:xfrm>
            <a:off x="63500" y="-1046163"/>
            <a:ext cx="2105025" cy="21717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4340" name="Picture 4" descr="http://www.ideachampions.com/weblogs/strange-albert-einste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4419600"/>
            <a:ext cx="2161455" cy="2238376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E to IE</a:t>
            </a:r>
            <a:endParaRPr lang="en-US" dirty="0">
              <a:solidFill>
                <a:srgbClr val="92D050"/>
              </a:solidFill>
              <a:latin typeface="Rod" pitchFamily="49" charset="-79"/>
              <a:cs typeface="Rod" pitchFamily="49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Preferir</a:t>
            </a:r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: to prefer</a:t>
            </a:r>
          </a:p>
          <a:p>
            <a:endParaRPr lang="en-US" dirty="0">
              <a:solidFill>
                <a:schemeClr val="bg1"/>
              </a:solidFill>
              <a:latin typeface="Rod" pitchFamily="49" charset="-79"/>
              <a:cs typeface="Rod" pitchFamily="49" charset="-79"/>
            </a:endParaRPr>
          </a:p>
          <a:p>
            <a:pPr>
              <a:buNone/>
            </a:pP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Pref</a:t>
            </a:r>
            <a:r>
              <a:rPr lang="en-US" dirty="0" err="1" smtClean="0">
                <a:solidFill>
                  <a:srgbClr val="FF0066"/>
                </a:solidFill>
                <a:latin typeface="Rod" pitchFamily="49" charset="-79"/>
                <a:cs typeface="Rod" pitchFamily="49" charset="-79"/>
              </a:rPr>
              <a:t>ie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ro</a:t>
            </a:r>
            <a:r>
              <a:rPr lang="en-US" dirty="0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		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Preferimos</a:t>
            </a:r>
            <a:endParaRPr lang="en-US" dirty="0" smtClean="0">
              <a:solidFill>
                <a:schemeClr val="bg1"/>
              </a:solidFill>
              <a:latin typeface="Rod" pitchFamily="49" charset="-79"/>
              <a:cs typeface="Rod" pitchFamily="49" charset="-79"/>
            </a:endParaRPr>
          </a:p>
          <a:p>
            <a:pPr>
              <a:buNone/>
            </a:pP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Pref</a:t>
            </a:r>
            <a:r>
              <a:rPr lang="en-US" dirty="0" err="1" smtClean="0">
                <a:solidFill>
                  <a:srgbClr val="FF0066"/>
                </a:solidFill>
                <a:latin typeface="Rod" pitchFamily="49" charset="-79"/>
                <a:cs typeface="Rod" pitchFamily="49" charset="-79"/>
              </a:rPr>
              <a:t>ie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res</a:t>
            </a:r>
            <a:endParaRPr lang="en-US" dirty="0" smtClean="0">
              <a:solidFill>
                <a:schemeClr val="bg1"/>
              </a:solidFill>
              <a:latin typeface="Rod" pitchFamily="49" charset="-79"/>
              <a:cs typeface="Rod" pitchFamily="49" charset="-79"/>
            </a:endParaRPr>
          </a:p>
          <a:p>
            <a:pPr>
              <a:buNone/>
            </a:pP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Pref</a:t>
            </a:r>
            <a:r>
              <a:rPr lang="en-US" dirty="0" err="1" smtClean="0">
                <a:solidFill>
                  <a:srgbClr val="FF0066"/>
                </a:solidFill>
                <a:latin typeface="Rod" pitchFamily="49" charset="-79"/>
                <a:cs typeface="Rod" pitchFamily="49" charset="-79"/>
              </a:rPr>
              <a:t>ie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re</a:t>
            </a:r>
            <a:r>
              <a:rPr lang="en-US" dirty="0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		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Pref</a:t>
            </a:r>
            <a:r>
              <a:rPr lang="en-US" dirty="0" err="1" smtClean="0">
                <a:solidFill>
                  <a:srgbClr val="FF0066"/>
                </a:solidFill>
                <a:latin typeface="Rod" pitchFamily="49" charset="-79"/>
                <a:cs typeface="Rod" pitchFamily="49" charset="-79"/>
              </a:rPr>
              <a:t>ie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ren</a:t>
            </a:r>
            <a:endParaRPr lang="en-US" dirty="0">
              <a:solidFill>
                <a:schemeClr val="bg1"/>
              </a:solidFill>
              <a:latin typeface="Rod" pitchFamily="49" charset="-79"/>
              <a:cs typeface="Rod" pitchFamily="49" charset="-79"/>
            </a:endParaRPr>
          </a:p>
        </p:txBody>
      </p:sp>
      <p:pic>
        <p:nvPicPr>
          <p:cNvPr id="13314" name="Picture 2" descr="http://www.mundomaisorganico.com.br/wp-content/uploads/2011/09/Diabetes-tipo-2-269x3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4419600"/>
            <a:ext cx="2083943" cy="2324100"/>
          </a:xfrm>
          <a:prstGeom prst="rect">
            <a:avLst/>
          </a:prstGeom>
          <a:noFill/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E to IE</a:t>
            </a:r>
            <a:endParaRPr lang="en-US" dirty="0">
              <a:solidFill>
                <a:srgbClr val="92D050"/>
              </a:solidFill>
              <a:latin typeface="Rod" pitchFamily="49" charset="-79"/>
              <a:cs typeface="Rod" pitchFamily="49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Querer</a:t>
            </a:r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: to want</a:t>
            </a:r>
          </a:p>
          <a:p>
            <a:endParaRPr lang="en-US" dirty="0">
              <a:solidFill>
                <a:schemeClr val="bg1"/>
              </a:solidFill>
              <a:latin typeface="Rod" pitchFamily="49" charset="-79"/>
              <a:cs typeface="Rod" pitchFamily="49" charset="-79"/>
            </a:endParaRPr>
          </a:p>
          <a:p>
            <a:pPr>
              <a:buNone/>
            </a:pP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Qu</a:t>
            </a:r>
            <a:r>
              <a:rPr lang="en-US" dirty="0" err="1" smtClean="0">
                <a:solidFill>
                  <a:srgbClr val="FF0066"/>
                </a:solidFill>
                <a:latin typeface="Rod" pitchFamily="49" charset="-79"/>
                <a:cs typeface="Rod" pitchFamily="49" charset="-79"/>
              </a:rPr>
              <a:t>ie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ro</a:t>
            </a:r>
            <a:r>
              <a:rPr lang="en-US" dirty="0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		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Queremos</a:t>
            </a:r>
            <a:endParaRPr lang="en-US" dirty="0" smtClean="0">
              <a:solidFill>
                <a:schemeClr val="bg1"/>
              </a:solidFill>
              <a:latin typeface="Rod" pitchFamily="49" charset="-79"/>
              <a:cs typeface="Rod" pitchFamily="49" charset="-79"/>
            </a:endParaRPr>
          </a:p>
          <a:p>
            <a:pPr>
              <a:buNone/>
            </a:pP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Qu</a:t>
            </a:r>
            <a:r>
              <a:rPr lang="en-US" dirty="0" err="1" smtClean="0">
                <a:solidFill>
                  <a:srgbClr val="FF0066"/>
                </a:solidFill>
                <a:latin typeface="Rod" pitchFamily="49" charset="-79"/>
                <a:cs typeface="Rod" pitchFamily="49" charset="-79"/>
              </a:rPr>
              <a:t>ie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res</a:t>
            </a:r>
            <a:endParaRPr lang="en-US" dirty="0" smtClean="0">
              <a:solidFill>
                <a:schemeClr val="bg1"/>
              </a:solidFill>
              <a:latin typeface="Rod" pitchFamily="49" charset="-79"/>
              <a:cs typeface="Rod" pitchFamily="49" charset="-79"/>
            </a:endParaRPr>
          </a:p>
          <a:p>
            <a:pPr>
              <a:buNone/>
            </a:pP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Qu</a:t>
            </a:r>
            <a:r>
              <a:rPr lang="en-US" dirty="0" err="1" smtClean="0">
                <a:solidFill>
                  <a:srgbClr val="FF0066"/>
                </a:solidFill>
                <a:latin typeface="Rod" pitchFamily="49" charset="-79"/>
                <a:cs typeface="Rod" pitchFamily="49" charset="-79"/>
              </a:rPr>
              <a:t>ie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re</a:t>
            </a:r>
            <a:r>
              <a:rPr lang="en-US" dirty="0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		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Qu</a:t>
            </a:r>
            <a:r>
              <a:rPr lang="en-US" dirty="0" err="1" smtClean="0">
                <a:solidFill>
                  <a:srgbClr val="FF0066"/>
                </a:solidFill>
                <a:latin typeface="Rod" pitchFamily="49" charset="-79"/>
                <a:cs typeface="Rod" pitchFamily="49" charset="-79"/>
              </a:rPr>
              <a:t>ie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ren</a:t>
            </a:r>
            <a:endParaRPr lang="en-US" dirty="0">
              <a:solidFill>
                <a:schemeClr val="bg1"/>
              </a:solidFill>
              <a:latin typeface="Rod" pitchFamily="49" charset="-79"/>
              <a:cs typeface="Rod" pitchFamily="49" charset="-79"/>
            </a:endParaRPr>
          </a:p>
        </p:txBody>
      </p:sp>
      <p:sp>
        <p:nvSpPr>
          <p:cNvPr id="12290" name="AutoShape 2" descr="data:image/jpeg;base64,/9j/4AAQSkZJRgABAQAAAQABAAD/2wCEAAkGBggGEBMIBxMUFBMWFxEUGBATFhgVFhgUGRUXFxsYFhQXJycfGB4mGhYbIjUgJik1LCw4Fx4yOjArNyYtLCkBCQoKDQwMFA8MFCkYFBgpKSkpKSkpKSkpKSkpKSkpKSkpKSkpKSkpKSkpKSkpKSkpKSkpKSkpKSkpKSkpKSkpKf/AABEIAOEA4QMBIgACEQEDEQH/xAAcAAEAAgMBAQEAAAAAAAAAAAAABgcDBAUCAQj/xABCEAACAQQBAwIDBAUICQUAAAAAAQIDBAUREgYhMRMiB0FRFDJxgRUjM2GRQlJic6KxsrMWNTZTcoKDocI0Q1RldP/EABYBAQEBAAAAAAAAAAAAAAAAAAABAv/EABYRAQEBAAAAAAAAAAAAAAAAAAABEf/aAAwDAQACEQMRAD8AuQAGGgAAAAAAAAAAAAAAAAAAAAAAAAAAAAAAAAAAAAAAAAAAAAAAAAAAAAAAAAAAAAAAAAAAAAAAAAAAAAAAAAAAAAAAAAAAAAAAAAAAAAAAAAAAAAAAAAAAAAAAAAAAAABir3VC107icY8nxXKSjt6ctLfl6i3r6J/QwQzGOqceFak+ThGOqkHylOPOCXfu5Q9yXzXddjgfE22uK+OnUsk3Upzo1IpJt95em9Jf0Kkiu4YvKYyjSi6U5ytri4uG0mtU7OVna05a/lbhSqaiu75NrwVFyTy2Ppb9StSXF1FLdSK06cec09vs4x9zXyXdnqxyNnk4utYVadWKbi5U5xmlJJPTcW1vTXb96K9w1hdU83zqQk6NW7ycnyi+KlGjwfntqcJw/HgyVdA0Ps+Ot4uPF6qNpri9+rPyvw0BIQARQAAAAAAAGO4uKVpCVe5lGEIpylOTUYxilttyfZJL5mnd9Q4iwXO8uKFNKSjudWEVycFNR2354SUtfRp/M1Otqc6uNvYUk5SdvcJRSbbfpvSSXkr6hbXuGqR+2OcFRvqsPWdvO4To08dTowl6cFt84Qit/Jyf0KiyZ9T4Sm6kKl1bp0v2idamnD3KHvW/b7ml3+bSN+hXpXMY1reUZRklKM4tSi0/DUl2a/eVtO49KF5SrOb45GnX9JWtXcaKyVOcp+qk1VTjp8V3ST8/KYdE0Z0LGlGpGUNyuZqEouDUJ3FWcNwenHcJRemu2wO6ACKAAAAAAAAAAAAAAAAePA2wAG2PPkAAAAAAAAAAAAATa8AAOTAAAAAAAAAAAAAAAAAAAAxXNJ14TpRk4uUZRU4+Ytprkv3re/yAybBU2DwOYqZevhqmTvJQto29bk6k36m/Tk4Si5aSfLR96iuc3m7nLXNveVreGOjF0qNFuMZNQlJuemtt8H3e/vL5LTqLYBWOX6izGdtcNZ0K0qE75tVq9L2z9ignx1rjtyb7NfJeNp9X4cX+RhXyGByNadwrWpTjCtU7zcZc+0m9t/cXl9tv5aSCdAAigAAAAAAAB8MV5bu7pzt4ylBzjOHOPaUeUWuUX9Vva/Aqzpzp3IVMvcYupkLyULT7LVXKrJ+py4TcZxb1rvr8CotkFP52vmszUy2WpXtej+j6ihRo0pOMGouSfJJ921He2n3f0WizemchVy1lbX9xrnUo0Zy0tLlKCb0vl3+QHTABFAAAAAAAAAAAAAAAw0bu3uG4UJwk4+VGUZNfLul4AhOB/wBo8n/+e1/w0SPXeQtLGr1LQu6kITqRShCclGU26VVJQT7y7zj4/nIsmzx+IVzWyNnwdxOMYVZxqcpcY6SUobajril4Xg1Mr0v0x1DXVTJUqFWvFJNOXv4rwpwi1yS3/KT8lRXqqwsaXTNxdNQhF1G5yfGKT9NpuT7JNPZ3/h5XpXmUzNzbSU6cqtDjUi9xfet4kuzJflcXh81BYnJQpVI9pKg2lJJLSlCMWpR0tra+W0ecRZYTp6jKhi/RpUoyfLjNaU3pfrJtt8vC9z34QHVBhnd29Piqk4Ln93ckuXj7u/veV4+qMxFAAAAAAAwO9tVKVB1Ic4rlKHOPKMf50o72l3Xd9u4GcgfTX+0GW/qrP/LpkyWUsXGFVVqXGb4wl6kNTlvWoPepPfbSNS2tMNa3dW4oekrqqoKolU/WSjGK47pt9tRS8IqKvuslaWNPqS0uqkIVKlZ8KcpJSnuU9cIvvLyvH1T8FldERlDGWUZLT+z2/Z/1cTxlem+mMrcQq5SjbzuGk4qbSnKMd63T2vUSSflPw/odV5Gygpt1aSVPSn74pQe9JT7+zv20wNkGnQzONupKlb16M5PeowqwlJ9t9op7fZG4RQAAAAAAAAAAAAAj5KQ+G2UjiMzeOt2hU+39/k3Sq+s/4RUv4l3x8n53ydGrQtLnLWj91PJX9Bv+hcUODX9nX/MVKkvwKnUuLq+rVfvTp0Jv97nOct/ny3+Zp9NXs5dQrM/yLi7yFsn9VGEePf8A56f8DudFxp9MX+Wg2tW1rZ7/AOlbRb/7xZDLLG5LCWWO6muK0XQV3GoqPFJwk5tSm5/Pkrfx+ARJeuMnLCdSW+SX3adO19R/SlOc6U2/3aqf3HR6QwsM/b53Fz1+tvLmKfyU9twl+U1F/kfepcPDP525xT1upjJwX7p+onB/lNRf5Hr4G1qle3vatd+93Cct+eTppvf797CuL8Pqtx1ffWVO9i+OMt5JqX++5yhD81FQ/Oiy5iA/DWMFe5rhr/1jXbX8+s9f92T8EAARQAACpPiTc/oHJ1bxdvtGMuqO/rNKcV/dAtsqn49Y53FOzuIefUq0PzqRjKK/jTZUqL9F3H6VqYjDv/2bu7quP0jGNKsu34qZv0ryf+kf6a37Hfzst/8AS9Hz+DR0el8PSw/Ut43pQt6dat+EZwp/+NSX8CJxx2TpYuHVjrr0vtnr/Z+K/a8+Pq+p+MeOgiU/FLIVcRmrPJ0Vv0aNKrLX+7jXqqf9ltfmdno7G2Wdus7Z30VOlUuafKO2lJKdaS90Wn5SfZnnqexoZ7PULGo1wrY+4hv+jNXCT/Laf5Gr8DlXg8hTu/2kalvCe/KlFVotP80FZPhb0viY3N9eKkvUtryvSoy5T9lPUo8db1L2trctstAgfwuadXLa/wDn1/75E8AAAigAAAAAAAAAA4uf6wwvS8oU8xW9NzUnFcKktqLSf3IvXleTUt+t+mLu2rZOhVi6FKUFVn6VRJSm0o7i47k22u6TMHxRtKFbFXVarCLnGmuM3FOUd1Ib4yfdfkcHqm0oW/TG7eEIuVvj5ScYqPKTlQ7ya8vv5ZUTWedxEK1GxnKPq3UHOnHhL9ZBRctuWtL2rxJo1pdWdPuhXu5VI+jb1PRqv0p6hU5KPHhx2+8l3imu5XmJ6ns+pcxh/scakfRo1KUvUio7krefeOm9rt5NOq+OHzr/APsH/n0gLVl1LhYO1m6kd3elQkoSbqJqL1yS9v34/e15NbKdbdNdO1vsF/Xp06j03FRk9b7p1HBNR2u/u+Xfx3Ktwl3VdXDYu6/aWt7XpP8A4JOhVg/w1Npf8Ju3lTE0p5+pmYyanc06MasKUatSm5es1KKk46S4L5rwgatPLZ3E9O0v0hkakKdOTXvS3zbTa4qCbm9bfbfbb8HrB9Q4zqSn9rxFWNWCfFtbTUtb1KMkmuz33Xcr/O4itcYvE5fDxlcws1SrOjOPGVWilDu4Jy7pU17U32b8605d0ZLp7IQqZrpyKX2iSlV7tNVI7fGUNuMGubft7PlvummBIwARQAADnZ3N4/p6i7/LS4004rlxlP3PsvbFNnRIJ8av9UVP62h/iYEwyN/aYujUyF4+NOEXKc9Nviv3Lu/wOHhviD0z1BWjjMbV51JKTVN0qkV7U5PvKKXhNmTr7/VF5/UT/uRxvhbnMfkqNKzoW06dWhQo8q86UIxm9KDcKi7y35/BlR163xC6Xt7r9FVbiCrKXp/dlxU964urrinvt50n2Zs9Q9X4PpLisvVVOU9tRUZSk0npycYJtLfzZAsRjcbgK9bpDrCipU7i4de3uZbUarekoyqRacZeF58ykn2knLq9b29XpvI0OrqtJ1rWNJ29aKSlKkm56qKL8r36/Jp65ICc4zIWWWpRvcbKM6c+6nHw+7T3800000+60bZyel7PD2drD/R1RVvPdSPFyafLy/e20+2mvlrWkdYigAAAAAAAAAAAACO/EK0uL/F3dtaQlOcqaUYQTlJv1IPSiu77I43VWMvbnp1WFClUlW+z2MfRjFufKLo8lwXfa09r5aZOgVEBusVfyymFuVSqOFK2nGpPjLjTl6ElqcvEXvtpkfrdP5Z4rM2yt63qVb1zp0/TlynD1qb5QjrclpN7X0LeAFUZPpK/oZjGZS2pVJU5Rs3WlGMmqdSlGMJOo1932KPn6M857HdRYitlbGysqlxDItOFem/bDfLan20mub+80uye9PtbIBiD3lDqfpOyx0cPD11bxhC5tqai5VI8Y/s5NOXZqS9vfunrSZ5+G2MyNKtf5e8t5WtO5qQlTtZdpLXPlJx7a3yXyW+/ySJ0APoAIoAABDfizjLzL4ydrjqc6s3UovhTi5S0pd3pfQmR8AgN9msz1Tj76xrY64t5fZ3wU9ydSTeuMFxXftsy9B5/Mxja4K/x1zRhTpRpu6qbUP1dPt7XFa5OOvPzJzoaKio+pbXrTOUJ9MZG0lXqeup08kuMacaafZ+1JRet77p6k1ptLco6mvup8JcwrWlCV9Zzo+nO3go8lW8Ocva5OMl+K90l27bmgAifwvwV/wBP4+NrlFwnKpVqKlvfpxlrUX50+zlr5cvrsloBFAAAAAAAAAAAAAAAAAAAAAAAAAAAAAAAAAAAAAAAAAAAAAAAAAAAAAAAAAAAAAAAAAAAAAAAAAAAAAAAAAAAAAAAAAAAAAAAAAAAAAAAAAAAAAAAAAAAAAAAAAAAAAAAAAAAAAAAAAAAAAAAAAAAAAAAAAAAAAAAAAAAAAAAAAAAAAAAAAAAAAAAAAAAAAAAAAAAAAAAAAAAAAAAAf/Z"/>
          <p:cNvSpPr>
            <a:spLocks noChangeAspect="1" noChangeArrowheads="1"/>
          </p:cNvSpPr>
          <p:nvPr/>
        </p:nvSpPr>
        <p:spPr bwMode="auto">
          <a:xfrm>
            <a:off x="63500" y="-1038225"/>
            <a:ext cx="2143125" cy="2143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2292" name="Picture 4" descr="http://25.media.tumblr.com/tumblr_m7mnlrlgFe1r2li7ho1_5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4495800"/>
            <a:ext cx="2133599" cy="21336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E to I</a:t>
            </a:r>
            <a:endParaRPr lang="en-US" dirty="0">
              <a:solidFill>
                <a:srgbClr val="92D050"/>
              </a:solidFill>
              <a:latin typeface="Rod" pitchFamily="49" charset="-79"/>
              <a:cs typeface="Rod" pitchFamily="49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Decir:to</a:t>
            </a:r>
            <a:r>
              <a:rPr lang="en-US" dirty="0" smtClean="0">
                <a:solidFill>
                  <a:srgbClr val="92D050"/>
                </a:solidFill>
                <a:latin typeface="Rod" pitchFamily="49" charset="-79"/>
                <a:cs typeface="Rod" pitchFamily="49" charset="-79"/>
              </a:rPr>
              <a:t> say</a:t>
            </a:r>
          </a:p>
          <a:p>
            <a:endParaRPr lang="en-US" dirty="0">
              <a:solidFill>
                <a:schemeClr val="bg1"/>
              </a:solidFill>
              <a:latin typeface="Rod" pitchFamily="49" charset="-79"/>
              <a:cs typeface="Rod" pitchFamily="49" charset="-79"/>
            </a:endParaRPr>
          </a:p>
          <a:p>
            <a:pPr>
              <a:buNone/>
            </a:pP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D</a:t>
            </a:r>
            <a:r>
              <a:rPr lang="en-US" dirty="0" err="1" smtClean="0">
                <a:solidFill>
                  <a:srgbClr val="FF0066"/>
                </a:solidFill>
                <a:latin typeface="Rod" pitchFamily="49" charset="-79"/>
                <a:cs typeface="Rod" pitchFamily="49" charset="-79"/>
              </a:rPr>
              <a:t>i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go</a:t>
            </a:r>
            <a:r>
              <a:rPr lang="en-US" dirty="0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		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Decimos</a:t>
            </a:r>
            <a:endParaRPr lang="en-US" dirty="0" smtClean="0">
              <a:solidFill>
                <a:schemeClr val="bg1"/>
              </a:solidFill>
              <a:latin typeface="Rod" pitchFamily="49" charset="-79"/>
              <a:cs typeface="Rod" pitchFamily="49" charset="-79"/>
            </a:endParaRP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D</a:t>
            </a:r>
            <a:r>
              <a:rPr lang="en-US" dirty="0" smtClean="0">
                <a:solidFill>
                  <a:srgbClr val="FF0066"/>
                </a:solidFill>
                <a:latin typeface="Rod" pitchFamily="49" charset="-79"/>
                <a:cs typeface="Rod" pitchFamily="49" charset="-79"/>
              </a:rPr>
              <a:t>i</a:t>
            </a:r>
            <a:r>
              <a:rPr lang="en-US" dirty="0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ces</a:t>
            </a: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D</a:t>
            </a:r>
            <a:r>
              <a:rPr lang="en-US" dirty="0" smtClean="0">
                <a:solidFill>
                  <a:srgbClr val="FF0066"/>
                </a:solidFill>
                <a:latin typeface="Rod" pitchFamily="49" charset="-79"/>
                <a:cs typeface="Rod" pitchFamily="49" charset="-79"/>
              </a:rPr>
              <a:t>i</a:t>
            </a:r>
            <a:r>
              <a:rPr lang="en-US" dirty="0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ce		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D</a:t>
            </a:r>
            <a:r>
              <a:rPr lang="en-US" dirty="0" err="1" smtClean="0">
                <a:solidFill>
                  <a:srgbClr val="FF0066"/>
                </a:solidFill>
                <a:latin typeface="Rod" pitchFamily="49" charset="-79"/>
                <a:cs typeface="Rod" pitchFamily="49" charset="-79"/>
              </a:rPr>
              <a:t>i</a:t>
            </a:r>
            <a:r>
              <a:rPr lang="en-US" dirty="0" err="1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cen</a:t>
            </a:r>
            <a:r>
              <a:rPr lang="en-US" dirty="0" smtClean="0">
                <a:solidFill>
                  <a:schemeClr val="bg1"/>
                </a:solidFill>
                <a:latin typeface="Rod" pitchFamily="49" charset="-79"/>
                <a:cs typeface="Rod" pitchFamily="49" charset="-79"/>
              </a:rPr>
              <a:t> </a:t>
            </a:r>
            <a:endParaRPr lang="en-US" dirty="0">
              <a:solidFill>
                <a:schemeClr val="bg1"/>
              </a:solidFill>
              <a:latin typeface="Rod" pitchFamily="49" charset="-79"/>
              <a:cs typeface="Rod" pitchFamily="49" charset="-79"/>
            </a:endParaRPr>
          </a:p>
        </p:txBody>
      </p:sp>
      <p:pic>
        <p:nvPicPr>
          <p:cNvPr id="11266" name="Picture 2" descr="http://blogvecindad.com/imagenes/nadaquedecirBlo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4572000"/>
            <a:ext cx="2657475" cy="2028826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172</Words>
  <Application>Microsoft Office PowerPoint</Application>
  <PresentationFormat>On-screen Show (4:3)</PresentationFormat>
  <Paragraphs>110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Stem Changing and Yo Irregular Verbs</vt:lpstr>
      <vt:lpstr>Slide 2</vt:lpstr>
      <vt:lpstr>E to IE</vt:lpstr>
      <vt:lpstr>E to IE</vt:lpstr>
      <vt:lpstr>E to IE</vt:lpstr>
      <vt:lpstr>E to IE</vt:lpstr>
      <vt:lpstr>E to IE</vt:lpstr>
      <vt:lpstr>E to IE</vt:lpstr>
      <vt:lpstr>E to I</vt:lpstr>
      <vt:lpstr>U to UE</vt:lpstr>
      <vt:lpstr>O to UE</vt:lpstr>
      <vt:lpstr>O to ue</vt:lpstr>
      <vt:lpstr>O to ue</vt:lpstr>
      <vt:lpstr>O to ue</vt:lpstr>
      <vt:lpstr>Slide 15</vt:lpstr>
      <vt:lpstr>Conocer</vt:lpstr>
      <vt:lpstr>Hacer</vt:lpstr>
      <vt:lpstr>Salir</vt:lpstr>
      <vt:lpstr>Saber</vt:lpstr>
      <vt:lpstr>Ver</vt:lpstr>
      <vt:lpstr>Video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Stem Changing and Yo Irregular Verbs</dc:title>
  <dc:creator>mec</dc:creator>
  <cp:lastModifiedBy>library23</cp:lastModifiedBy>
  <cp:revision>16</cp:revision>
  <dcterms:created xsi:type="dcterms:W3CDTF">2012-11-29T14:14:13Z</dcterms:created>
  <dcterms:modified xsi:type="dcterms:W3CDTF">2012-12-07T14:41:43Z</dcterms:modified>
</cp:coreProperties>
</file>